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21"/>
  </p:notesMasterIdLst>
  <p:sldIdLst>
    <p:sldId id="256" r:id="rId2"/>
    <p:sldId id="257" r:id="rId3"/>
    <p:sldId id="288" r:id="rId4"/>
    <p:sldId id="262" r:id="rId5"/>
    <p:sldId id="259" r:id="rId6"/>
    <p:sldId id="261" r:id="rId7"/>
    <p:sldId id="260" r:id="rId8"/>
    <p:sldId id="281" r:id="rId9"/>
    <p:sldId id="271" r:id="rId10"/>
    <p:sldId id="270" r:id="rId11"/>
    <p:sldId id="283" r:id="rId12"/>
    <p:sldId id="284" r:id="rId13"/>
    <p:sldId id="285" r:id="rId14"/>
    <p:sldId id="286" r:id="rId15"/>
    <p:sldId id="273" r:id="rId16"/>
    <p:sldId id="277" r:id="rId17"/>
    <p:sldId id="287" r:id="rId18"/>
    <p:sldId id="289" r:id="rId19"/>
    <p:sldId id="280"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ea typeface="ＭＳ Ｐゴシック" pitchFamily="34" charset="-128"/>
              </a:defRPr>
            </a:lvl1pPr>
          </a:lstStyle>
          <a:p>
            <a:pPr>
              <a:defRPr/>
            </a:pPr>
            <a:fld id="{AC4DB243-F6CC-4688-ADC6-ACEE1EB35045}" type="datetimeFigureOut">
              <a:rPr lang="en-GB"/>
              <a:pPr>
                <a:defRPr/>
              </a:pPr>
              <a:t>10/12/2022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ea typeface="ＭＳ Ｐゴシック" pitchFamily="34" charset="-128"/>
              </a:defRPr>
            </a:lvl1pPr>
          </a:lstStyle>
          <a:p>
            <a:pPr>
              <a:defRPr/>
            </a:pPr>
            <a:fld id="{DB13EA80-35CC-4342-B7B3-0E31CC22F036}"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ea typeface="ＭＳ Ｐゴシック" charset="-128"/>
            </a:endParaRPr>
          </a:p>
        </p:txBody>
      </p:sp>
      <p:sp>
        <p:nvSpPr>
          <p:cNvPr id="39940" name="Slide Number Placeholder 3"/>
          <p:cNvSpPr>
            <a:spLocks noGrp="1"/>
          </p:cNvSpPr>
          <p:nvPr>
            <p:ph type="sldNum" sz="quarter" idx="5"/>
          </p:nvPr>
        </p:nvSpPr>
        <p:spPr bwMode="auto">
          <a:noFill/>
          <a:ln>
            <a:miter lim="800000"/>
            <a:headEnd/>
            <a:tailEnd/>
          </a:ln>
        </p:spPr>
        <p:txBody>
          <a:bodyPr/>
          <a:lstStyle/>
          <a:p>
            <a:fld id="{0464E51E-B650-4E71-83FD-F8089410CC31}" type="slidenum">
              <a:rPr lang="en-GB">
                <a:ea typeface="ＭＳ Ｐゴシック" charset="-128"/>
              </a:rPr>
              <a:pPr/>
              <a:t>9</a:t>
            </a:fld>
            <a:endParaRPr lang="en-GB">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1" descr="TitleSlide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grpSp>
        <p:nvGrpSpPr>
          <p:cNvPr id="5" name="Group 32"/>
          <p:cNvGrpSpPr>
            <a:grpSpLocks/>
          </p:cNvGrpSpPr>
          <p:nvPr/>
        </p:nvGrpSpPr>
        <p:grpSpPr bwMode="auto">
          <a:xfrm>
            <a:off x="103188" y="1997075"/>
            <a:ext cx="9264650" cy="3670300"/>
            <a:chOff x="103644" y="1997845"/>
            <a:chExt cx="9264100" cy="3669157"/>
          </a:xfrm>
        </p:grpSpPr>
        <p:sp>
          <p:nvSpPr>
            <p:cNvPr id="6" name="Freeform 5"/>
            <p:cNvSpPr/>
            <p:nvPr/>
          </p:nvSpPr>
          <p:spPr>
            <a:xfrm rot="15669120">
              <a:off x="3703347" y="-841681"/>
              <a:ext cx="2064694"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Freeform 6"/>
            <p:cNvSpPr/>
            <p:nvPr/>
          </p:nvSpPr>
          <p:spPr>
            <a:xfrm rot="15660000">
              <a:off x="5179505" y="1578770"/>
              <a:ext cx="1041076" cy="7135388"/>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Freeform 7"/>
            <p:cNvSpPr/>
            <p:nvPr/>
          </p:nvSpPr>
          <p:spPr>
            <a:xfrm rot="15660000">
              <a:off x="6127967" y="-69104"/>
              <a:ext cx="931572" cy="5297173"/>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9" name="Freeform 8"/>
            <p:cNvSpPr/>
            <p:nvPr/>
          </p:nvSpPr>
          <p:spPr>
            <a:xfrm rot="15660000">
              <a:off x="5623969" y="-611195"/>
              <a:ext cx="963313" cy="6321050"/>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0" name="Freeform 9"/>
            <p:cNvSpPr/>
            <p:nvPr/>
          </p:nvSpPr>
          <p:spPr>
            <a:xfrm rot="15660000">
              <a:off x="6394602" y="-278564"/>
              <a:ext cx="552278" cy="5105097"/>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1" name="Freeform 10"/>
            <p:cNvSpPr/>
            <p:nvPr/>
          </p:nvSpPr>
          <p:spPr>
            <a:xfrm rot="15660000">
              <a:off x="7468480" y="1179374"/>
              <a:ext cx="536408" cy="2935113"/>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12" name="Freeform 11"/>
          <p:cNvSpPr/>
          <p:nvPr/>
        </p:nvSpPr>
        <p:spPr>
          <a:xfrm rot="15660000">
            <a:off x="5750719" y="-642144"/>
            <a:ext cx="985838" cy="6048375"/>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nvGrpSpPr>
          <p:cNvPr id="13" name="Group 40"/>
          <p:cNvGrpSpPr>
            <a:grpSpLocks/>
          </p:cNvGrpSpPr>
          <p:nvPr/>
        </p:nvGrpSpPr>
        <p:grpSpPr bwMode="auto">
          <a:xfrm>
            <a:off x="787400" y="-969963"/>
            <a:ext cx="5637213" cy="2701926"/>
            <a:chOff x="787878" y="-970104"/>
            <a:chExt cx="5636587" cy="2701922"/>
          </a:xfrm>
        </p:grpSpPr>
        <p:sp>
          <p:nvSpPr>
            <p:cNvPr id="14" name="Oval 13"/>
            <p:cNvSpPr/>
            <p:nvPr/>
          </p:nvSpPr>
          <p:spPr>
            <a:xfrm>
              <a:off x="2383139" y="1122219"/>
              <a:ext cx="609532" cy="60959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5" name="Oval 14"/>
            <p:cNvSpPr/>
            <p:nvPr userDrawn="1"/>
          </p:nvSpPr>
          <p:spPr>
            <a:xfrm>
              <a:off x="2856161" y="76057"/>
              <a:ext cx="1023823" cy="8381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6" name="Oval 15"/>
            <p:cNvSpPr/>
            <p:nvPr/>
          </p:nvSpPr>
          <p:spPr>
            <a:xfrm>
              <a:off x="1948212" y="45895"/>
              <a:ext cx="1023823" cy="8683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7" name="Pie 16"/>
            <p:cNvSpPr/>
            <p:nvPr/>
          </p:nvSpPr>
          <p:spPr>
            <a:xfrm>
              <a:off x="1219630" y="-765316"/>
              <a:ext cx="3504811" cy="1520823"/>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8" name="Oval 17"/>
            <p:cNvSpPr/>
            <p:nvPr/>
          </p:nvSpPr>
          <p:spPr>
            <a:xfrm>
              <a:off x="2345043" y="141145"/>
              <a:ext cx="1023823" cy="95249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9" name="Arc 18"/>
            <p:cNvSpPr/>
            <p:nvPr/>
          </p:nvSpPr>
          <p:spPr>
            <a:xfrm rot="12469977">
              <a:off x="1178360" y="-177942"/>
              <a:ext cx="1133349" cy="831849"/>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0" name="Pie 19"/>
            <p:cNvSpPr/>
            <p:nvPr/>
          </p:nvSpPr>
          <p:spPr>
            <a:xfrm rot="60000">
              <a:off x="787878" y="-198580"/>
              <a:ext cx="380958"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1" name="Arc 20"/>
            <p:cNvSpPr/>
            <p:nvPr/>
          </p:nvSpPr>
          <p:spPr>
            <a:xfrm rot="6387309">
              <a:off x="4862458" y="-839837"/>
              <a:ext cx="1452561" cy="1671452"/>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2" name="Oval 21"/>
            <p:cNvSpPr/>
            <p:nvPr/>
          </p:nvSpPr>
          <p:spPr>
            <a:xfrm>
              <a:off x="5362545" y="461820"/>
              <a:ext cx="757154" cy="642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3" name="Oval 22"/>
            <p:cNvSpPr/>
            <p:nvPr/>
          </p:nvSpPr>
          <p:spPr>
            <a:xfrm>
              <a:off x="4800632" y="152257"/>
              <a:ext cx="757154" cy="6445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4" name="Arc 23"/>
            <p:cNvSpPr/>
            <p:nvPr/>
          </p:nvSpPr>
          <p:spPr>
            <a:xfrm rot="6387309">
              <a:off x="3395747" y="-1039842"/>
              <a:ext cx="1906585" cy="2046060"/>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5" name="Oval 24"/>
            <p:cNvSpPr/>
            <p:nvPr/>
          </p:nvSpPr>
          <p:spPr>
            <a:xfrm>
              <a:off x="6114936" y="590407"/>
              <a:ext cx="152383"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6" name="Oval 25"/>
            <p:cNvSpPr/>
            <p:nvPr/>
          </p:nvSpPr>
          <p:spPr>
            <a:xfrm>
              <a:off x="6191128" y="485632"/>
              <a:ext cx="104763" cy="1047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27" name="Rectangle 26"/>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ctrTitle"/>
          </p:nvPr>
        </p:nvSpPr>
        <p:spPr>
          <a:xfrm rot="21042312">
            <a:off x="1022823" y="2961459"/>
            <a:ext cx="7551601" cy="1612607"/>
          </a:xfrm>
        </p:spPr>
        <p:txBody>
          <a:bodyPr anchor="b">
            <a:noAutofit/>
          </a:bodyPr>
          <a:lstStyle>
            <a:lvl1pPr algn="l">
              <a:defRPr sz="4600">
                <a:solidFill>
                  <a:schemeClr val="bg1"/>
                </a:solidFill>
              </a:defRPr>
            </a:lvl1pPr>
          </a:lstStyle>
          <a:p>
            <a:r>
              <a:rPr lang="en-GB"/>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9525" y="2476500"/>
            <a:ext cx="9124950"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cxnSp>
        <p:nvCxnSpPr>
          <p:cNvPr id="6" name="Straight Connector 5"/>
          <p:cNvCxnSpPr/>
          <p:nvPr/>
        </p:nvCxnSpPr>
        <p:spPr>
          <a:xfrm>
            <a:off x="9525" y="2476500"/>
            <a:ext cx="9124950"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GB"/>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noProof="0"/>
          </a:p>
        </p:txBody>
      </p:sp>
      <p:sp>
        <p:nvSpPr>
          <p:cNvPr id="4" name="Text Placeholder 3"/>
          <p:cNvSpPr>
            <a:spLocks noGrp="1"/>
          </p:cNvSpPr>
          <p:nvPr>
            <p:ph type="body" sz="half" idx="2"/>
          </p:nvPr>
        </p:nvSpPr>
        <p:spPr>
          <a:xfrm>
            <a:off x="4477870" y="2547938"/>
            <a:ext cx="3951755" cy="3700462"/>
          </a:xfrm>
        </p:spPr>
        <p:txBody>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lvl1pPr>
              <a:defRPr smtClean="0"/>
            </a:lvl1pPr>
          </a:lstStyle>
          <a:p>
            <a:pPr>
              <a:defRPr/>
            </a:pPr>
            <a:fld id="{AF1577F0-AACE-49CF-9C00-DE9DE5950434}" type="datetimeFigureOut">
              <a:rPr lang="en-GB"/>
              <a:pPr>
                <a:defRPr/>
              </a:pPr>
              <a:t>10/12/2022</a:t>
            </a:fld>
            <a:endParaRPr lang="en-GB"/>
          </a:p>
        </p:txBody>
      </p:sp>
      <p:sp>
        <p:nvSpPr>
          <p:cNvPr id="8" name="Footer Placeholder 5"/>
          <p:cNvSpPr>
            <a:spLocks noGrp="1"/>
          </p:cNvSpPr>
          <p:nvPr>
            <p:ph type="ftr" sz="quarter" idx="11"/>
          </p:nvPr>
        </p:nvSpPr>
        <p:spPr/>
        <p:txBody>
          <a:bodyPr/>
          <a:lstStyle>
            <a:lvl1pPr>
              <a:defRPr/>
            </a:lvl1pPr>
          </a:lstStyle>
          <a:p>
            <a:pPr>
              <a:defRPr/>
            </a:pPr>
            <a:endParaRPr lang="en-GB"/>
          </a:p>
        </p:txBody>
      </p:sp>
      <p:sp>
        <p:nvSpPr>
          <p:cNvPr id="9" name="Slide Number Placeholder 6"/>
          <p:cNvSpPr>
            <a:spLocks noGrp="1"/>
          </p:cNvSpPr>
          <p:nvPr>
            <p:ph type="sldNum" sz="quarter" idx="12"/>
          </p:nvPr>
        </p:nvSpPr>
        <p:spPr/>
        <p:txBody>
          <a:bodyPr/>
          <a:lstStyle>
            <a:lvl1pPr>
              <a:defRPr smtClean="0"/>
            </a:lvl1pPr>
          </a:lstStyle>
          <a:p>
            <a:pPr>
              <a:defRPr/>
            </a:pPr>
            <a:fld id="{5E15E250-1445-4B86-A457-ADB47A9CDE74}"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5" name="Group 31"/>
          <p:cNvGrpSpPr>
            <a:grpSpLocks/>
          </p:cNvGrpSpPr>
          <p:nvPr/>
        </p:nvGrpSpPr>
        <p:grpSpPr bwMode="auto">
          <a:xfrm>
            <a:off x="9525" y="3810000"/>
            <a:ext cx="9124950" cy="3035300"/>
            <a:chOff x="9144" y="3810000"/>
            <a:chExt cx="9125712" cy="3035300"/>
          </a:xfrm>
        </p:grpSpPr>
        <p:sp>
          <p:nvSpPr>
            <p:cNvPr id="6" name="Rectangle 5"/>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cxnSp>
          <p:nvCxnSpPr>
            <p:cNvPr id="7" name="Straight Connector 6"/>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noProof="0"/>
          </a:p>
        </p:txBody>
      </p:sp>
      <p:sp>
        <p:nvSpPr>
          <p:cNvPr id="4" name="Text Placeholder 3"/>
          <p:cNvSpPr>
            <a:spLocks noGrp="1"/>
          </p:cNvSpPr>
          <p:nvPr>
            <p:ph type="body" sz="half" idx="2"/>
          </p:nvPr>
        </p:nvSpPr>
        <p:spPr>
          <a:xfrm>
            <a:off x="713232" y="5105399"/>
            <a:ext cx="7717536" cy="1281953"/>
          </a:xfrm>
        </p:spPr>
        <p:txBody>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GB"/>
              <a:t>Click to edit Master title style</a:t>
            </a:r>
            <a:endParaRPr/>
          </a:p>
        </p:txBody>
      </p:sp>
      <p:sp>
        <p:nvSpPr>
          <p:cNvPr id="8" name="Date Placeholder 4"/>
          <p:cNvSpPr>
            <a:spLocks noGrp="1"/>
          </p:cNvSpPr>
          <p:nvPr>
            <p:ph type="dt" sz="half" idx="10"/>
          </p:nvPr>
        </p:nvSpPr>
        <p:spPr/>
        <p:txBody>
          <a:bodyPr/>
          <a:lstStyle>
            <a:lvl1pPr>
              <a:defRPr smtClean="0"/>
            </a:lvl1pPr>
          </a:lstStyle>
          <a:p>
            <a:pPr>
              <a:defRPr/>
            </a:pPr>
            <a:fld id="{F15B9C41-19FB-41D4-B543-80F2BFE29D4A}" type="datetimeFigureOut">
              <a:rPr lang="en-GB"/>
              <a:pPr>
                <a:defRPr/>
              </a:pPr>
              <a:t>10/12/2022</a:t>
            </a:fld>
            <a:endParaRPr lang="en-GB"/>
          </a:p>
        </p:txBody>
      </p:sp>
      <p:sp>
        <p:nvSpPr>
          <p:cNvPr id="9" name="Footer Placeholder 5"/>
          <p:cNvSpPr>
            <a:spLocks noGrp="1"/>
          </p:cNvSpPr>
          <p:nvPr>
            <p:ph type="ftr" sz="quarter" idx="11"/>
          </p:nvPr>
        </p:nvSpPr>
        <p:spPr/>
        <p:txBody>
          <a:bodyPr/>
          <a:lstStyle>
            <a:lvl1pPr>
              <a:defRPr/>
            </a:lvl1pPr>
          </a:lstStyle>
          <a:p>
            <a:pPr>
              <a:defRPr/>
            </a:pPr>
            <a:endParaRPr lang="en-GB"/>
          </a:p>
        </p:txBody>
      </p:sp>
      <p:sp>
        <p:nvSpPr>
          <p:cNvPr id="10" name="Slide Number Placeholder 6"/>
          <p:cNvSpPr>
            <a:spLocks noGrp="1"/>
          </p:cNvSpPr>
          <p:nvPr>
            <p:ph type="sldNum" sz="quarter" idx="12"/>
          </p:nvPr>
        </p:nvSpPr>
        <p:spPr/>
        <p:txBody>
          <a:bodyPr/>
          <a:lstStyle>
            <a:lvl1pPr>
              <a:defRPr smtClean="0"/>
            </a:lvl1pPr>
          </a:lstStyle>
          <a:p>
            <a:pPr>
              <a:defRPr/>
            </a:pPr>
            <a:fld id="{E2F27434-DD47-47A4-8E57-94646D8C1225}"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6" name="Group 31"/>
          <p:cNvGrpSpPr>
            <a:grpSpLocks/>
          </p:cNvGrpSpPr>
          <p:nvPr/>
        </p:nvGrpSpPr>
        <p:grpSpPr bwMode="auto">
          <a:xfrm>
            <a:off x="9525" y="3810000"/>
            <a:ext cx="9124950" cy="3035300"/>
            <a:chOff x="9144" y="3810000"/>
            <a:chExt cx="9125712" cy="3035300"/>
          </a:xfrm>
        </p:grpSpPr>
        <p:sp>
          <p:nvSpPr>
            <p:cNvPr id="7" name="Rectangle 6"/>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cxnSp>
          <p:nvCxnSpPr>
            <p:cNvPr id="8" name="Straight Connector 7"/>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noProof="0"/>
          </a:p>
        </p:txBody>
      </p:sp>
      <p:sp>
        <p:nvSpPr>
          <p:cNvPr id="4" name="Text Placeholder 3"/>
          <p:cNvSpPr>
            <a:spLocks noGrp="1"/>
          </p:cNvSpPr>
          <p:nvPr>
            <p:ph type="body" sz="half" idx="2"/>
          </p:nvPr>
        </p:nvSpPr>
        <p:spPr>
          <a:xfrm>
            <a:off x="713232" y="5105399"/>
            <a:ext cx="7717536" cy="1281953"/>
          </a:xfrm>
        </p:spPr>
        <p:txBody>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GB"/>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noProof="0"/>
          </a:p>
        </p:txBody>
      </p:sp>
      <p:sp>
        <p:nvSpPr>
          <p:cNvPr id="9" name="Date Placeholder 4"/>
          <p:cNvSpPr>
            <a:spLocks noGrp="1"/>
          </p:cNvSpPr>
          <p:nvPr>
            <p:ph type="dt" sz="half" idx="14"/>
          </p:nvPr>
        </p:nvSpPr>
        <p:spPr/>
        <p:txBody>
          <a:bodyPr/>
          <a:lstStyle>
            <a:lvl1pPr>
              <a:defRPr smtClean="0"/>
            </a:lvl1pPr>
          </a:lstStyle>
          <a:p>
            <a:pPr>
              <a:defRPr/>
            </a:pPr>
            <a:fld id="{C0B9BC6B-26FF-4D05-B086-B95220859AB3}" type="datetimeFigureOut">
              <a:rPr lang="en-GB"/>
              <a:pPr>
                <a:defRPr/>
              </a:pPr>
              <a:t>10/12/2022</a:t>
            </a:fld>
            <a:endParaRPr lang="en-GB"/>
          </a:p>
        </p:txBody>
      </p:sp>
      <p:sp>
        <p:nvSpPr>
          <p:cNvPr id="10" name="Footer Placeholder 5"/>
          <p:cNvSpPr>
            <a:spLocks noGrp="1"/>
          </p:cNvSpPr>
          <p:nvPr>
            <p:ph type="ftr" sz="quarter" idx="15"/>
          </p:nvPr>
        </p:nvSpPr>
        <p:spPr/>
        <p:txBody>
          <a:bodyPr/>
          <a:lstStyle>
            <a:lvl1pPr>
              <a:defRPr/>
            </a:lvl1pPr>
          </a:lstStyle>
          <a:p>
            <a:pPr>
              <a:defRPr/>
            </a:pPr>
            <a:endParaRPr lang="en-GB"/>
          </a:p>
        </p:txBody>
      </p:sp>
      <p:sp>
        <p:nvSpPr>
          <p:cNvPr id="11" name="Slide Number Placeholder 6"/>
          <p:cNvSpPr>
            <a:spLocks noGrp="1"/>
          </p:cNvSpPr>
          <p:nvPr>
            <p:ph type="sldNum" sz="quarter" idx="16"/>
          </p:nvPr>
        </p:nvSpPr>
        <p:spPr/>
        <p:txBody>
          <a:bodyPr/>
          <a:lstStyle>
            <a:lvl1pPr>
              <a:defRPr smtClean="0"/>
            </a:lvl1pPr>
          </a:lstStyle>
          <a:p>
            <a:pPr>
              <a:defRPr/>
            </a:pPr>
            <a:fld id="{79E2ED04-AD9D-42ED-9F02-68508C5E8182}"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ound Same Side Corner Rectangle 3"/>
          <p:cNvSpPr/>
          <p:nvPr/>
        </p:nvSpPr>
        <p:spPr>
          <a:xfrm rot="16200000">
            <a:off x="3974306" y="-2347118"/>
            <a:ext cx="1450975"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p:txBody>
          <a:bodyPr/>
          <a:lstStyle/>
          <a:p>
            <a:r>
              <a:rPr lang="en-GB"/>
              <a:t>Click to edit Master title style</a:t>
            </a:r>
            <a:endParaRPr/>
          </a:p>
        </p:txBody>
      </p:sp>
      <p:sp>
        <p:nvSpPr>
          <p:cNvPr id="3" name="Vertical Text Placeholder 2"/>
          <p:cNvSpPr>
            <a:spLocks noGrp="1"/>
          </p:cNvSpPr>
          <p:nvPr>
            <p:ph type="body" orient="vert" idx="1"/>
          </p:nvPr>
        </p:nvSpPr>
        <p:spPr/>
        <p:txBody>
          <a:bodyPr vert="eaVert"/>
          <a:lstStyle>
            <a:lvl1pPr>
              <a:defRPr sz="2200"/>
            </a:lvl1pPr>
            <a:lvl2pPr>
              <a:defRPr sz="20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Date Placeholder 3"/>
          <p:cNvSpPr>
            <a:spLocks noGrp="1"/>
          </p:cNvSpPr>
          <p:nvPr>
            <p:ph type="dt" sz="half" idx="10"/>
          </p:nvPr>
        </p:nvSpPr>
        <p:spPr/>
        <p:txBody>
          <a:bodyPr/>
          <a:lstStyle>
            <a:lvl1pPr>
              <a:defRPr smtClean="0"/>
            </a:lvl1pPr>
          </a:lstStyle>
          <a:p>
            <a:pPr>
              <a:defRPr/>
            </a:pPr>
            <a:fld id="{EBDABC9B-1763-4DFA-82EE-F26569216D87}" type="datetimeFigureOut">
              <a:rPr lang="en-GB"/>
              <a:pPr>
                <a:defRPr/>
              </a:pPr>
              <a:t>10/12/2022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smtClean="0"/>
            </a:lvl1pPr>
          </a:lstStyle>
          <a:p>
            <a:pPr>
              <a:defRPr/>
            </a:pPr>
            <a:fld id="{0599F191-15A6-4249-B428-094526539ABC}"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ound Same Side Corner Rectangle 3"/>
          <p:cNvSpPr/>
          <p:nvPr/>
        </p:nvSpPr>
        <p:spPr>
          <a:xfrm>
            <a:off x="7299325" y="444500"/>
            <a:ext cx="1535113"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Vertical Title 1"/>
          <p:cNvSpPr>
            <a:spLocks noGrp="1"/>
          </p:cNvSpPr>
          <p:nvPr>
            <p:ph type="title" orient="vert"/>
          </p:nvPr>
        </p:nvSpPr>
        <p:spPr>
          <a:xfrm>
            <a:off x="7318248" y="914400"/>
            <a:ext cx="1444752" cy="5486400"/>
          </a:xfrm>
        </p:spPr>
        <p:txBody>
          <a:bodyPr vert="eaVert"/>
          <a:lstStyle/>
          <a:p>
            <a:r>
              <a:rPr lang="en-GB"/>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Date Placeholder 3"/>
          <p:cNvSpPr>
            <a:spLocks noGrp="1"/>
          </p:cNvSpPr>
          <p:nvPr>
            <p:ph type="dt" sz="half" idx="10"/>
          </p:nvPr>
        </p:nvSpPr>
        <p:spPr/>
        <p:txBody>
          <a:bodyPr/>
          <a:lstStyle>
            <a:lvl1pPr>
              <a:defRPr smtClean="0"/>
            </a:lvl1pPr>
          </a:lstStyle>
          <a:p>
            <a:pPr>
              <a:defRPr/>
            </a:pPr>
            <a:fld id="{21924758-D877-4385-A4DF-246F8D7F09B5}" type="datetimeFigureOut">
              <a:rPr lang="en-GB"/>
              <a:pPr>
                <a:defRPr/>
              </a:pPr>
              <a:t>10/12/2022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smtClean="0"/>
            </a:lvl1pPr>
          </a:lstStyle>
          <a:p>
            <a:pPr>
              <a:defRPr/>
            </a:pPr>
            <a:fld id="{487BA4E9-7595-49C7-9C03-B486AB2468E2}"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 Same Side Corner Rectangle 3"/>
          <p:cNvSpPr/>
          <p:nvPr/>
        </p:nvSpPr>
        <p:spPr>
          <a:xfrm rot="16200000">
            <a:off x="3974306" y="-2347118"/>
            <a:ext cx="1450975"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idx="1"/>
          </p:nvPr>
        </p:nvSpPr>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Date Placeholder 3"/>
          <p:cNvSpPr>
            <a:spLocks noGrp="1"/>
          </p:cNvSpPr>
          <p:nvPr>
            <p:ph type="dt" sz="half" idx="10"/>
          </p:nvPr>
        </p:nvSpPr>
        <p:spPr/>
        <p:txBody>
          <a:bodyPr/>
          <a:lstStyle>
            <a:lvl1pPr>
              <a:defRPr smtClean="0"/>
            </a:lvl1pPr>
          </a:lstStyle>
          <a:p>
            <a:pPr>
              <a:defRPr/>
            </a:pPr>
            <a:fld id="{044B35A9-950A-40F4-9FA6-3F78A33963AF}" type="datetimeFigureOut">
              <a:rPr lang="en-GB"/>
              <a:pPr>
                <a:defRPr/>
              </a:pPr>
              <a:t>10/12/2022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smtClean="0"/>
            </a:lvl1pPr>
          </a:lstStyle>
          <a:p>
            <a:pPr>
              <a:defRPr/>
            </a:pPr>
            <a:fld id="{D50AD907-82BF-42B8-A41A-3DACE5437944}"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5" name="Freeform 4"/>
          <p:cNvSpPr/>
          <p:nvPr/>
        </p:nvSpPr>
        <p:spPr>
          <a:xfrm rot="15660000">
            <a:off x="5180013" y="1836738"/>
            <a:ext cx="1039812" cy="7135812"/>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pic>
        <p:nvPicPr>
          <p:cNvPr id="6" name="Picture 32" descr="TitleSlide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grpSp>
        <p:nvGrpSpPr>
          <p:cNvPr id="7" name="Group 33"/>
          <p:cNvGrpSpPr>
            <a:grpSpLocks/>
          </p:cNvGrpSpPr>
          <p:nvPr/>
        </p:nvGrpSpPr>
        <p:grpSpPr bwMode="auto">
          <a:xfrm>
            <a:off x="787400" y="-969963"/>
            <a:ext cx="5637213" cy="2701926"/>
            <a:chOff x="787878" y="-970104"/>
            <a:chExt cx="5636587" cy="2701922"/>
          </a:xfrm>
        </p:grpSpPr>
        <p:sp>
          <p:nvSpPr>
            <p:cNvPr id="8" name="Oval 7"/>
            <p:cNvSpPr/>
            <p:nvPr/>
          </p:nvSpPr>
          <p:spPr>
            <a:xfrm>
              <a:off x="2383139" y="1122219"/>
              <a:ext cx="609532" cy="60959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9" name="Oval 8"/>
            <p:cNvSpPr/>
            <p:nvPr/>
          </p:nvSpPr>
          <p:spPr>
            <a:xfrm>
              <a:off x="2856161" y="76057"/>
              <a:ext cx="1023823" cy="8381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0" name="Oval 9"/>
            <p:cNvSpPr/>
            <p:nvPr/>
          </p:nvSpPr>
          <p:spPr>
            <a:xfrm>
              <a:off x="1948212" y="45895"/>
              <a:ext cx="1023823" cy="8683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1" name="Pie 10"/>
            <p:cNvSpPr/>
            <p:nvPr/>
          </p:nvSpPr>
          <p:spPr>
            <a:xfrm>
              <a:off x="1219630" y="-765316"/>
              <a:ext cx="3504811" cy="1520823"/>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2" name="Oval 11"/>
            <p:cNvSpPr/>
            <p:nvPr/>
          </p:nvSpPr>
          <p:spPr>
            <a:xfrm>
              <a:off x="2345043" y="141145"/>
              <a:ext cx="1023823" cy="95249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3" name="Arc 12"/>
            <p:cNvSpPr/>
            <p:nvPr/>
          </p:nvSpPr>
          <p:spPr>
            <a:xfrm rot="12469977">
              <a:off x="1178360" y="-177942"/>
              <a:ext cx="1133349" cy="831849"/>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4" name="Pie 13"/>
            <p:cNvSpPr/>
            <p:nvPr/>
          </p:nvSpPr>
          <p:spPr>
            <a:xfrm rot="60000">
              <a:off x="787878" y="-198580"/>
              <a:ext cx="380958"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5" name="Arc 14"/>
            <p:cNvSpPr/>
            <p:nvPr/>
          </p:nvSpPr>
          <p:spPr>
            <a:xfrm rot="6387309">
              <a:off x="4862458" y="-839837"/>
              <a:ext cx="1452561" cy="1671452"/>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6" name="Oval 15"/>
            <p:cNvSpPr/>
            <p:nvPr/>
          </p:nvSpPr>
          <p:spPr>
            <a:xfrm>
              <a:off x="5362545" y="461820"/>
              <a:ext cx="757154" cy="642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7" name="Oval 16"/>
            <p:cNvSpPr/>
            <p:nvPr/>
          </p:nvSpPr>
          <p:spPr>
            <a:xfrm>
              <a:off x="4800632" y="152257"/>
              <a:ext cx="757154" cy="6445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8" name="Arc 17"/>
            <p:cNvSpPr/>
            <p:nvPr/>
          </p:nvSpPr>
          <p:spPr>
            <a:xfrm rot="6387309">
              <a:off x="3395747" y="-1039842"/>
              <a:ext cx="1906585" cy="2046060"/>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9" name="Oval 18"/>
            <p:cNvSpPr/>
            <p:nvPr/>
          </p:nvSpPr>
          <p:spPr>
            <a:xfrm>
              <a:off x="6114936" y="590407"/>
              <a:ext cx="152383"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0" name="Oval 19"/>
            <p:cNvSpPr/>
            <p:nvPr/>
          </p:nvSpPr>
          <p:spPr>
            <a:xfrm>
              <a:off x="6191128" y="485632"/>
              <a:ext cx="104763" cy="1047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21" name="Freeform 20"/>
          <p:cNvSpPr/>
          <p:nvPr/>
        </p:nvSpPr>
        <p:spPr>
          <a:xfrm rot="15660000">
            <a:off x="5752306" y="67470"/>
            <a:ext cx="968375" cy="6030912"/>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2" name="Freeform 21"/>
          <p:cNvSpPr/>
          <p:nvPr/>
        </p:nvSpPr>
        <p:spPr>
          <a:xfrm rot="15669120">
            <a:off x="4038600" y="-17462"/>
            <a:ext cx="1789113" cy="8821737"/>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3" name="Freeform 22"/>
          <p:cNvSpPr/>
          <p:nvPr/>
        </p:nvSpPr>
        <p:spPr>
          <a:xfrm rot="15660000">
            <a:off x="6128543" y="621507"/>
            <a:ext cx="931863" cy="5295900"/>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4" name="Freeform 23"/>
          <p:cNvSpPr/>
          <p:nvPr/>
        </p:nvSpPr>
        <p:spPr>
          <a:xfrm rot="15660000">
            <a:off x="5624513" y="77788"/>
            <a:ext cx="962025" cy="6321425"/>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5" name="Freeform 24"/>
          <p:cNvSpPr/>
          <p:nvPr/>
        </p:nvSpPr>
        <p:spPr>
          <a:xfrm rot="15660000">
            <a:off x="6395244" y="411957"/>
            <a:ext cx="552450" cy="510381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6" name="Freeform 25"/>
          <p:cNvSpPr/>
          <p:nvPr/>
        </p:nvSpPr>
        <p:spPr>
          <a:xfrm rot="15660000">
            <a:off x="7469188" y="1865313"/>
            <a:ext cx="528637" cy="2947987"/>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7" name="Rectangle 26"/>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ctrTitle"/>
          </p:nvPr>
        </p:nvSpPr>
        <p:spPr>
          <a:xfrm rot="21042312">
            <a:off x="1248863" y="3564661"/>
            <a:ext cx="7324068" cy="1612607"/>
          </a:xfrm>
        </p:spPr>
        <p:txBody>
          <a:bodyPr anchor="b">
            <a:noAutofit/>
          </a:bodyPr>
          <a:lstStyle>
            <a:lvl1pPr algn="l">
              <a:defRPr sz="4600">
                <a:solidFill>
                  <a:schemeClr val="bg1"/>
                </a:solidFill>
              </a:defRPr>
            </a:lvl1pPr>
          </a:lstStyle>
          <a:p>
            <a:r>
              <a:rPr lang="en-GB"/>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noProof="0"/>
          </a:p>
        </p:txBody>
      </p:sp>
      <p:sp>
        <p:nvSpPr>
          <p:cNvPr id="36" name="Subtitle 2"/>
          <p:cNvSpPr>
            <a:spLocks noGrp="1"/>
          </p:cNvSpPr>
          <p:nvPr>
            <p:ph type="subTitle" idx="1"/>
          </p:nvPr>
        </p:nvSpPr>
        <p:spPr>
          <a:xfrm rot="21060000">
            <a:off x="2550459" y="4990824"/>
            <a:ext cx="6400800" cy="914400"/>
          </a:xfrm>
        </p:spPr>
        <p:txBody>
          <a:bodyPr anchor="ctr" anchorCtr="0"/>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31" descr="SectionHeader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Freeform 4"/>
          <p:cNvSpPr/>
          <p:nvPr/>
        </p:nvSpPr>
        <p:spPr>
          <a:xfrm rot="4809906">
            <a:off x="3408362" y="1817688"/>
            <a:ext cx="1100137" cy="8104188"/>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Freeform 5"/>
          <p:cNvSpPr/>
          <p:nvPr/>
        </p:nvSpPr>
        <p:spPr>
          <a:xfrm rot="15600000" flipH="1" flipV="1">
            <a:off x="3393281" y="-445293"/>
            <a:ext cx="2008187" cy="926465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nvGrpSpPr>
          <p:cNvPr id="7" name="Group 34"/>
          <p:cNvGrpSpPr>
            <a:grpSpLocks/>
          </p:cNvGrpSpPr>
          <p:nvPr/>
        </p:nvGrpSpPr>
        <p:grpSpPr bwMode="auto">
          <a:xfrm>
            <a:off x="2786063" y="-981075"/>
            <a:ext cx="4392612" cy="2733675"/>
            <a:chOff x="2786799" y="-981635"/>
            <a:chExt cx="4391155" cy="2734235"/>
          </a:xfrm>
        </p:grpSpPr>
        <p:sp>
          <p:nvSpPr>
            <p:cNvPr id="8" name="Oval 7"/>
            <p:cNvSpPr/>
            <p:nvPr/>
          </p:nvSpPr>
          <p:spPr>
            <a:xfrm>
              <a:off x="4495969" y="1142875"/>
              <a:ext cx="609398" cy="60972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nvGrpSpPr>
            <p:cNvPr id="9" name="Group 36"/>
            <p:cNvGrpSpPr>
              <a:grpSpLocks/>
            </p:cNvGrpSpPr>
            <p:nvPr/>
          </p:nvGrpSpPr>
          <p:grpSpPr bwMode="auto">
            <a:xfrm flipH="1">
              <a:off x="2913529" y="-726141"/>
              <a:ext cx="1671367" cy="1685976"/>
              <a:chOff x="7015433" y="-737502"/>
              <a:chExt cx="1671367" cy="1685976"/>
            </a:xfrm>
          </p:grpSpPr>
          <p:sp>
            <p:nvSpPr>
              <p:cNvPr id="17" name="Arc 16"/>
              <p:cNvSpPr/>
              <p:nvPr/>
            </p:nvSpPr>
            <p:spPr>
              <a:xfrm rot="6387309">
                <a:off x="7124601" y="-846468"/>
                <a:ext cx="1452860" cy="1671082"/>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8" name="Oval 17"/>
              <p:cNvSpPr/>
              <p:nvPr/>
            </p:nvSpPr>
            <p:spPr>
              <a:xfrm>
                <a:off x="7624888" y="305844"/>
                <a:ext cx="756986" cy="6430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9" name="Oval 18"/>
              <p:cNvSpPr/>
              <p:nvPr/>
            </p:nvSpPr>
            <p:spPr>
              <a:xfrm>
                <a:off x="7063099" y="145475"/>
                <a:ext cx="755399" cy="644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grpSp>
          <p:nvGrpSpPr>
            <p:cNvPr id="10" name="Group 37"/>
            <p:cNvGrpSpPr>
              <a:grpSpLocks/>
            </p:cNvGrpSpPr>
            <p:nvPr/>
          </p:nvGrpSpPr>
          <p:grpSpPr bwMode="auto">
            <a:xfrm>
              <a:off x="3352800" y="-981635"/>
              <a:ext cx="3825154" cy="2064221"/>
              <a:chOff x="3441115" y="-977153"/>
              <a:chExt cx="4194039" cy="2064221"/>
            </a:xfrm>
          </p:grpSpPr>
          <p:sp>
            <p:nvSpPr>
              <p:cNvPr id="13" name="Pie 12"/>
              <p:cNvSpPr/>
              <p:nvPr/>
            </p:nvSpPr>
            <p:spPr>
              <a:xfrm>
                <a:off x="3481737" y="-772324"/>
                <a:ext cx="3504392" cy="1521138"/>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4" name="Oval 13"/>
              <p:cNvSpPr/>
              <p:nvPr/>
            </p:nvSpPr>
            <p:spPr>
              <a:xfrm>
                <a:off x="4607526" y="134325"/>
                <a:ext cx="1023129" cy="9526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5" name="Arc 14"/>
              <p:cNvSpPr/>
              <p:nvPr/>
            </p:nvSpPr>
            <p:spPr>
              <a:xfrm rot="12469977">
                <a:off x="3441716" y="-184829"/>
                <a:ext cx="1132751" cy="830433"/>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6" name="Arc 15"/>
              <p:cNvSpPr/>
              <p:nvPr/>
            </p:nvSpPr>
            <p:spPr>
              <a:xfrm rot="6387309">
                <a:off x="5659329" y="-1047587"/>
                <a:ext cx="1905390" cy="204625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11" name="Oval 10"/>
            <p:cNvSpPr/>
            <p:nvPr/>
          </p:nvSpPr>
          <p:spPr>
            <a:xfrm>
              <a:off x="3062932" y="90148"/>
              <a:ext cx="268198" cy="26675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2" name="Chord 11"/>
            <p:cNvSpPr/>
            <p:nvPr/>
          </p:nvSpPr>
          <p:spPr>
            <a:xfrm rot="17618442">
              <a:off x="2809760" y="-85246"/>
              <a:ext cx="182600" cy="228524"/>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20" name="Round Same Side Corner Rectangle 19"/>
          <p:cNvSpPr/>
          <p:nvPr/>
        </p:nvSpPr>
        <p:spPr>
          <a:xfrm rot="4733987">
            <a:off x="1458913" y="2141538"/>
            <a:ext cx="809625" cy="2606675"/>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1" name="Freeform 20"/>
          <p:cNvSpPr/>
          <p:nvPr/>
        </p:nvSpPr>
        <p:spPr>
          <a:xfrm rot="4733987">
            <a:off x="814388" y="2201862"/>
            <a:ext cx="700088" cy="2513013"/>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2" name="Freeform 21"/>
          <p:cNvSpPr/>
          <p:nvPr/>
        </p:nvSpPr>
        <p:spPr>
          <a:xfrm rot="4733987">
            <a:off x="390524" y="3357563"/>
            <a:ext cx="379413" cy="1208088"/>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3" name="Rectangle 22"/>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3" name="Text Placeholder 2"/>
          <p:cNvSpPr>
            <a:spLocks noGrp="1"/>
          </p:cNvSpPr>
          <p:nvPr>
            <p:ph type="body" idx="1"/>
          </p:nvPr>
        </p:nvSpPr>
        <p:spPr>
          <a:xfrm rot="21000000">
            <a:off x="887172" y="5303003"/>
            <a:ext cx="6904501" cy="977900"/>
          </a:xfrm>
        </p:spPr>
        <p:txBody>
          <a:bodyPr anchor="ctr" anchorCtr="0"/>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2" name="Title 1"/>
          <p:cNvSpPr>
            <a:spLocks noGrp="1"/>
          </p:cNvSpPr>
          <p:nvPr>
            <p:ph type="title"/>
          </p:nvPr>
        </p:nvSpPr>
        <p:spPr>
          <a:xfrm rot="21000000">
            <a:off x="600152" y="3389654"/>
            <a:ext cx="7622161" cy="1679594"/>
          </a:xfrm>
        </p:spPr>
        <p:txBody>
          <a:bodyPr rtlCol="0" anchor="b">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GB"/>
              <a:t>Click to edit Master title style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ound Same Side Corner Rectangle 4"/>
          <p:cNvSpPr/>
          <p:nvPr/>
        </p:nvSpPr>
        <p:spPr>
          <a:xfrm rot="16200000">
            <a:off x="3974306" y="-2347118"/>
            <a:ext cx="1450975"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sz="half" idx="1"/>
          </p:nvPr>
        </p:nvSpPr>
        <p:spPr>
          <a:xfrm>
            <a:off x="699247" y="3024188"/>
            <a:ext cx="3657600" cy="3376612"/>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Content Placeholder 3"/>
          <p:cNvSpPr>
            <a:spLocks noGrp="1"/>
          </p:cNvSpPr>
          <p:nvPr>
            <p:ph sz="half" idx="2"/>
          </p:nvPr>
        </p:nvSpPr>
        <p:spPr>
          <a:xfrm>
            <a:off x="4751294" y="3024188"/>
            <a:ext cx="3657600" cy="3376612"/>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6" name="Date Placeholder 4"/>
          <p:cNvSpPr>
            <a:spLocks noGrp="1"/>
          </p:cNvSpPr>
          <p:nvPr>
            <p:ph type="dt" sz="half" idx="10"/>
          </p:nvPr>
        </p:nvSpPr>
        <p:spPr/>
        <p:txBody>
          <a:bodyPr/>
          <a:lstStyle>
            <a:lvl1pPr>
              <a:defRPr smtClean="0"/>
            </a:lvl1pPr>
          </a:lstStyle>
          <a:p>
            <a:pPr>
              <a:defRPr/>
            </a:pPr>
            <a:fld id="{DA812585-6B79-4714-8DDF-C9A3CBB35566}" type="datetimeFigureOut">
              <a:rPr lang="en-GB"/>
              <a:pPr>
                <a:defRPr/>
              </a:pPr>
              <a:t>10/12/2022</a:t>
            </a:fld>
            <a:endParaRPr lang="en-GB"/>
          </a:p>
        </p:txBody>
      </p:sp>
      <p:sp>
        <p:nvSpPr>
          <p:cNvPr id="7" name="Footer Placeholder 5"/>
          <p:cNvSpPr>
            <a:spLocks noGrp="1"/>
          </p:cNvSpPr>
          <p:nvPr>
            <p:ph type="ftr" sz="quarter" idx="11"/>
          </p:nvPr>
        </p:nvSpPr>
        <p:spPr/>
        <p:txBody>
          <a:bodyPr/>
          <a:lstStyle>
            <a:lvl1pPr>
              <a:defRPr/>
            </a:lvl1pPr>
          </a:lstStyle>
          <a:p>
            <a:pPr>
              <a:defRPr/>
            </a:pPr>
            <a:endParaRPr lang="en-GB"/>
          </a:p>
        </p:txBody>
      </p:sp>
      <p:sp>
        <p:nvSpPr>
          <p:cNvPr id="8" name="Slide Number Placeholder 6"/>
          <p:cNvSpPr>
            <a:spLocks noGrp="1"/>
          </p:cNvSpPr>
          <p:nvPr>
            <p:ph type="sldNum" sz="quarter" idx="12"/>
          </p:nvPr>
        </p:nvSpPr>
        <p:spPr/>
        <p:txBody>
          <a:bodyPr/>
          <a:lstStyle>
            <a:lvl1pPr>
              <a:defRPr smtClean="0"/>
            </a:lvl1pPr>
          </a:lstStyle>
          <a:p>
            <a:pPr>
              <a:defRPr/>
            </a:pPr>
            <a:fld id="{9E33A496-78D5-46C7-A590-9E68298A23E1}"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ound Same Side Corner Rectangle 6"/>
          <p:cNvSpPr/>
          <p:nvPr/>
        </p:nvSpPr>
        <p:spPr>
          <a:xfrm rot="16200000">
            <a:off x="3974306" y="-2347118"/>
            <a:ext cx="1450975"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p:txBody>
          <a:bodyPr/>
          <a:lstStyle>
            <a:lvl1pPr>
              <a:defRPr/>
            </a:lvl1pPr>
          </a:lstStyle>
          <a:p>
            <a:r>
              <a:rPr lang="en-GB"/>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712788" y="3657600"/>
            <a:ext cx="3657600" cy="2743199"/>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773706" y="3657600"/>
            <a:ext cx="3657600" cy="2743199"/>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8" name="Date Placeholder 6"/>
          <p:cNvSpPr>
            <a:spLocks noGrp="1"/>
          </p:cNvSpPr>
          <p:nvPr>
            <p:ph type="dt" sz="half" idx="10"/>
          </p:nvPr>
        </p:nvSpPr>
        <p:spPr/>
        <p:txBody>
          <a:bodyPr/>
          <a:lstStyle>
            <a:lvl1pPr>
              <a:defRPr smtClean="0"/>
            </a:lvl1pPr>
          </a:lstStyle>
          <a:p>
            <a:pPr>
              <a:defRPr/>
            </a:pPr>
            <a:fld id="{807A0B64-23BF-41EB-9A57-B2CF36924AB9}" type="datetimeFigureOut">
              <a:rPr lang="en-GB"/>
              <a:pPr>
                <a:defRPr/>
              </a:pPr>
              <a:t>10/12/2022</a:t>
            </a:fld>
            <a:endParaRPr lang="en-GB"/>
          </a:p>
        </p:txBody>
      </p:sp>
      <p:sp>
        <p:nvSpPr>
          <p:cNvPr id="9" name="Footer Placeholder 7"/>
          <p:cNvSpPr>
            <a:spLocks noGrp="1"/>
          </p:cNvSpPr>
          <p:nvPr>
            <p:ph type="ftr" sz="quarter" idx="11"/>
          </p:nvPr>
        </p:nvSpPr>
        <p:spPr/>
        <p:txBody>
          <a:bodyPr/>
          <a:lstStyle>
            <a:lvl1pPr>
              <a:defRPr/>
            </a:lvl1pPr>
          </a:lstStyle>
          <a:p>
            <a:pPr>
              <a:defRPr/>
            </a:pPr>
            <a:endParaRPr lang="en-GB"/>
          </a:p>
        </p:txBody>
      </p:sp>
      <p:sp>
        <p:nvSpPr>
          <p:cNvPr id="10" name="Slide Number Placeholder 8"/>
          <p:cNvSpPr>
            <a:spLocks noGrp="1"/>
          </p:cNvSpPr>
          <p:nvPr>
            <p:ph type="sldNum" sz="quarter" idx="12"/>
          </p:nvPr>
        </p:nvSpPr>
        <p:spPr/>
        <p:txBody>
          <a:bodyPr/>
          <a:lstStyle>
            <a:lvl1pPr>
              <a:defRPr smtClean="0"/>
            </a:lvl1pPr>
          </a:lstStyle>
          <a:p>
            <a:pPr>
              <a:defRPr/>
            </a:pPr>
            <a:fld id="{D19C2E8F-2758-4539-88B2-615D33488485}"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ound Same Side Corner Rectangle 2"/>
          <p:cNvSpPr/>
          <p:nvPr/>
        </p:nvSpPr>
        <p:spPr>
          <a:xfrm rot="16200000">
            <a:off x="3974306" y="-2347118"/>
            <a:ext cx="1450975"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p:txBody>
          <a:bodyPr/>
          <a:lstStyle/>
          <a:p>
            <a:r>
              <a:rPr lang="en-GB"/>
              <a:t>Click to edit Master title style</a:t>
            </a:r>
            <a:endParaRPr/>
          </a:p>
        </p:txBody>
      </p:sp>
      <p:sp>
        <p:nvSpPr>
          <p:cNvPr id="4" name="Date Placeholder 2"/>
          <p:cNvSpPr>
            <a:spLocks noGrp="1"/>
          </p:cNvSpPr>
          <p:nvPr>
            <p:ph type="dt" sz="half" idx="10"/>
          </p:nvPr>
        </p:nvSpPr>
        <p:spPr/>
        <p:txBody>
          <a:bodyPr/>
          <a:lstStyle>
            <a:lvl1pPr>
              <a:defRPr smtClean="0"/>
            </a:lvl1pPr>
          </a:lstStyle>
          <a:p>
            <a:pPr>
              <a:defRPr/>
            </a:pPr>
            <a:fld id="{BC4EB58C-3FB1-436E-8E58-3FF7F05BECC9}" type="datetimeFigureOut">
              <a:rPr lang="en-GB"/>
              <a:pPr>
                <a:defRPr/>
              </a:pPr>
              <a:t>10/12/2022</a:t>
            </a:fld>
            <a:endParaRPr lang="en-GB"/>
          </a:p>
        </p:txBody>
      </p:sp>
      <p:sp>
        <p:nvSpPr>
          <p:cNvPr id="5" name="Footer Placeholder 3"/>
          <p:cNvSpPr>
            <a:spLocks noGrp="1"/>
          </p:cNvSpPr>
          <p:nvPr>
            <p:ph type="ftr" sz="quarter" idx="11"/>
          </p:nvPr>
        </p:nvSpPr>
        <p:spPr/>
        <p:txBody>
          <a:bodyPr/>
          <a:lstStyle>
            <a:lvl1pPr>
              <a:defRPr/>
            </a:lvl1pPr>
          </a:lstStyle>
          <a:p>
            <a:pPr>
              <a:defRPr/>
            </a:pPr>
            <a:endParaRPr lang="en-GB"/>
          </a:p>
        </p:txBody>
      </p:sp>
      <p:sp>
        <p:nvSpPr>
          <p:cNvPr id="6" name="Slide Number Placeholder 4"/>
          <p:cNvSpPr>
            <a:spLocks noGrp="1"/>
          </p:cNvSpPr>
          <p:nvPr>
            <p:ph type="sldNum" sz="quarter" idx="12"/>
          </p:nvPr>
        </p:nvSpPr>
        <p:spPr/>
        <p:txBody>
          <a:bodyPr/>
          <a:lstStyle>
            <a:lvl1pPr>
              <a:defRPr smtClean="0"/>
            </a:lvl1pPr>
          </a:lstStyle>
          <a:p>
            <a:pPr>
              <a:defRPr/>
            </a:pPr>
            <a:fld id="{10FE3988-8293-4B16-9C3B-919F4BDDE41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6D8654-7AB4-466B-A4AF-CB213084F506}" type="datetimeFigureOut">
              <a:rPr lang="en-GB"/>
              <a:pPr>
                <a:defRPr/>
              </a:pPr>
              <a:t>10/12/2022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F681CF7-2257-46C4-8E3F-34BDE86A956A}"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GB"/>
              <a:t>Click to edit Master title style</a:t>
            </a:r>
            <a:endParaRPr/>
          </a:p>
        </p:txBody>
      </p:sp>
      <p:sp>
        <p:nvSpPr>
          <p:cNvPr id="3" name="Content Placeholder 2"/>
          <p:cNvSpPr>
            <a:spLocks noGrp="1"/>
          </p:cNvSpPr>
          <p:nvPr>
            <p:ph idx="1"/>
          </p:nvPr>
        </p:nvSpPr>
        <p:spPr>
          <a:xfrm>
            <a:off x="4504766" y="990600"/>
            <a:ext cx="4258234" cy="525780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Text Placeholder 3"/>
          <p:cNvSpPr>
            <a:spLocks noGrp="1"/>
          </p:cNvSpPr>
          <p:nvPr>
            <p:ph type="body" sz="half" idx="2"/>
          </p:nvPr>
        </p:nvSpPr>
        <p:spPr>
          <a:xfrm>
            <a:off x="533400" y="2850775"/>
            <a:ext cx="3429000" cy="3169025"/>
          </a:xfrm>
        </p:spPr>
        <p:txBody>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01EBFED1-B0EA-406C-A990-39910018250A}" type="datetimeFigureOut">
              <a:rPr lang="en-GB"/>
              <a:pPr>
                <a:defRPr/>
              </a:pPr>
              <a:t>10/12/2022</a:t>
            </a:fld>
            <a:endParaRPr lang="en-GB"/>
          </a:p>
        </p:txBody>
      </p:sp>
      <p:sp>
        <p:nvSpPr>
          <p:cNvPr id="7" name="Footer Placeholder 5"/>
          <p:cNvSpPr>
            <a:spLocks noGrp="1"/>
          </p:cNvSpPr>
          <p:nvPr>
            <p:ph type="ftr" sz="quarter" idx="11"/>
          </p:nvPr>
        </p:nvSpPr>
        <p:spPr/>
        <p:txBody>
          <a:bodyPr/>
          <a:lstStyle>
            <a:lvl1pPr>
              <a:defRPr/>
            </a:lvl1pPr>
          </a:lstStyle>
          <a:p>
            <a:pPr>
              <a:defRPr/>
            </a:pPr>
            <a:endParaRPr lang="en-GB"/>
          </a:p>
        </p:txBody>
      </p:sp>
      <p:sp>
        <p:nvSpPr>
          <p:cNvPr id="8" name="Slide Number Placeholder 6"/>
          <p:cNvSpPr>
            <a:spLocks noGrp="1"/>
          </p:cNvSpPr>
          <p:nvPr>
            <p:ph type="sldNum" sz="quarter" idx="12"/>
          </p:nvPr>
        </p:nvSpPr>
        <p:spPr/>
        <p:txBody>
          <a:bodyPr/>
          <a:lstStyle>
            <a:lvl1pPr>
              <a:defRPr smtClean="0"/>
            </a:lvl1pPr>
          </a:lstStyle>
          <a:p>
            <a:pPr>
              <a:defRPr/>
            </a:pPr>
            <a:fld id="{0CEC5B1D-3FC2-4686-A2B1-8305CA483EF5}"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026" name="Picture 6" descr="TextSlideOverlay.png"/>
          <p:cNvPicPr>
            <a:picLocks noChangeAspect="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grpSp>
        <p:nvGrpSpPr>
          <p:cNvPr id="1027" name="Group 7"/>
          <p:cNvGrpSpPr>
            <a:grpSpLocks/>
          </p:cNvGrpSpPr>
          <p:nvPr/>
        </p:nvGrpSpPr>
        <p:grpSpPr bwMode="auto">
          <a:xfrm>
            <a:off x="-573088" y="-606425"/>
            <a:ext cx="7562851" cy="1982788"/>
            <a:chOff x="-573169" y="-607194"/>
            <a:chExt cx="7563453" cy="1983277"/>
          </a:xfrm>
        </p:grpSpPr>
        <p:grpSp>
          <p:nvGrpSpPr>
            <p:cNvPr id="1034" name="Group 32"/>
            <p:cNvGrpSpPr>
              <a:grpSpLocks/>
            </p:cNvGrpSpPr>
            <p:nvPr userDrawn="1"/>
          </p:nvGrpSpPr>
          <p:grpSpPr bwMode="auto">
            <a:xfrm>
              <a:off x="-263314" y="-607194"/>
              <a:ext cx="7253598" cy="1983277"/>
              <a:chOff x="-263314" y="-607194"/>
              <a:chExt cx="7253598" cy="1983277"/>
            </a:xfrm>
          </p:grpSpPr>
          <p:sp>
            <p:nvSpPr>
              <p:cNvPr id="11" name="Oval 10"/>
              <p:cNvSpPr/>
              <p:nvPr userDrawn="1"/>
            </p:nvSpPr>
            <p:spPr>
              <a:xfrm rot="4368687">
                <a:off x="2840180" y="-41839"/>
                <a:ext cx="581168" cy="790638"/>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2" name="Oval 11"/>
              <p:cNvSpPr/>
              <p:nvPr userDrawn="1"/>
            </p:nvSpPr>
            <p:spPr>
              <a:xfrm>
                <a:off x="334955" y="12084"/>
                <a:ext cx="1189132" cy="10130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3" name="Arc 12"/>
              <p:cNvSpPr/>
              <p:nvPr userDrawn="1"/>
            </p:nvSpPr>
            <p:spPr>
              <a:xfrm rot="6387309">
                <a:off x="5839162" y="-548343"/>
                <a:ext cx="1106761" cy="1195483"/>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4" name="Oval 13"/>
              <p:cNvSpPr/>
              <p:nvPr userDrawn="1"/>
            </p:nvSpPr>
            <p:spPr>
              <a:xfrm>
                <a:off x="5472513" y="62896"/>
                <a:ext cx="609648" cy="4906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5" name="Pie 14"/>
              <p:cNvSpPr/>
              <p:nvPr userDrawn="1"/>
            </p:nvSpPr>
            <p:spPr>
              <a:xfrm>
                <a:off x="-7974" y="-607194"/>
                <a:ext cx="1385998" cy="120521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6" name="Pie 15"/>
              <p:cNvSpPr/>
              <p:nvPr userDrawn="1"/>
            </p:nvSpPr>
            <p:spPr>
              <a:xfrm>
                <a:off x="1905116" y="-402356"/>
                <a:ext cx="1600327" cy="80029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7" name="Oval 16"/>
              <p:cNvSpPr/>
              <p:nvPr userDrawn="1"/>
            </p:nvSpPr>
            <p:spPr>
              <a:xfrm>
                <a:off x="2630662" y="761568"/>
                <a:ext cx="417545" cy="41761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8" name="Oval 17"/>
              <p:cNvSpPr/>
              <p:nvPr userDrawn="1"/>
            </p:nvSpPr>
            <p:spPr>
              <a:xfrm rot="2510439">
                <a:off x="169841" y="162934"/>
                <a:ext cx="779524" cy="982904"/>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9" name="Pie 18"/>
              <p:cNvSpPr/>
              <p:nvPr userDrawn="1"/>
            </p:nvSpPr>
            <p:spPr>
              <a:xfrm rot="16200000">
                <a:off x="-263626" y="842596"/>
                <a:ext cx="533532" cy="533442"/>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0" name="Oval 19"/>
              <p:cNvSpPr/>
              <p:nvPr userDrawn="1"/>
            </p:nvSpPr>
            <p:spPr>
              <a:xfrm>
                <a:off x="1559014" y="491627"/>
                <a:ext cx="228618" cy="1937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1" name="Pie 20"/>
              <p:cNvSpPr/>
              <p:nvPr userDrawn="1"/>
            </p:nvSpPr>
            <p:spPr>
              <a:xfrm>
                <a:off x="990644" y="-604018"/>
                <a:ext cx="1385998" cy="120521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2" name="Pie 21"/>
              <p:cNvSpPr/>
              <p:nvPr userDrawn="1"/>
            </p:nvSpPr>
            <p:spPr>
              <a:xfrm>
                <a:off x="5181977" y="-343604"/>
                <a:ext cx="1600327" cy="685969"/>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3" name="Oval 22"/>
              <p:cNvSpPr/>
              <p:nvPr userDrawn="1"/>
            </p:nvSpPr>
            <p:spPr>
              <a:xfrm>
                <a:off x="5728121" y="62896"/>
                <a:ext cx="685855" cy="53353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4" name="Pie 23"/>
              <p:cNvSpPr/>
              <p:nvPr userDrawn="1"/>
            </p:nvSpPr>
            <p:spPr>
              <a:xfrm>
                <a:off x="6136141" y="-257858"/>
                <a:ext cx="838267" cy="52718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5" name="Oval 24"/>
              <p:cNvSpPr/>
              <p:nvPr userDrawn="1"/>
            </p:nvSpPr>
            <p:spPr>
              <a:xfrm rot="4368687">
                <a:off x="3664159" y="-146629"/>
                <a:ext cx="582756" cy="909709"/>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6" name="Pie 25"/>
              <p:cNvSpPr/>
              <p:nvPr userDrawn="1"/>
            </p:nvSpPr>
            <p:spPr>
              <a:xfrm>
                <a:off x="4384989" y="-146705"/>
                <a:ext cx="300062" cy="300112"/>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7" name="Pie 26"/>
              <p:cNvSpPr/>
              <p:nvPr userDrawn="1"/>
            </p:nvSpPr>
            <p:spPr>
              <a:xfrm>
                <a:off x="4756493" y="-119712"/>
                <a:ext cx="182578" cy="228657"/>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8" name="Pie 27"/>
              <p:cNvSpPr/>
              <p:nvPr userDrawn="1"/>
            </p:nvSpPr>
            <p:spPr>
              <a:xfrm>
                <a:off x="5029565" y="-114948"/>
                <a:ext cx="228618" cy="228656"/>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9" name="Oval 28"/>
              <p:cNvSpPr/>
              <p:nvPr userDrawn="1"/>
            </p:nvSpPr>
            <p:spPr>
              <a:xfrm>
                <a:off x="2403631" y="-619"/>
                <a:ext cx="665216" cy="66532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30" name="Pie 29"/>
              <p:cNvSpPr/>
              <p:nvPr userDrawn="1"/>
            </p:nvSpPr>
            <p:spPr>
              <a:xfrm>
                <a:off x="3011693" y="-299143"/>
                <a:ext cx="838267" cy="60975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10" name="Pie 9"/>
            <p:cNvSpPr/>
            <p:nvPr userDrawn="1"/>
          </p:nvSpPr>
          <p:spPr>
            <a:xfrm rot="16200000">
              <a:off x="-430353" y="-79920"/>
              <a:ext cx="851110" cy="1136741"/>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1028" name="Title Placeholder 1"/>
          <p:cNvSpPr>
            <a:spLocks noGrp="1"/>
          </p:cNvSpPr>
          <p:nvPr>
            <p:ph type="title"/>
          </p:nvPr>
        </p:nvSpPr>
        <p:spPr bwMode="auto">
          <a:xfrm>
            <a:off x="712788" y="1371600"/>
            <a:ext cx="7716837"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3" name="Text Placeholder 2"/>
          <p:cNvSpPr>
            <a:spLocks noGrp="1"/>
          </p:cNvSpPr>
          <p:nvPr>
            <p:ph type="body" idx="1"/>
          </p:nvPr>
        </p:nvSpPr>
        <p:spPr>
          <a:xfrm>
            <a:off x="712788" y="3011488"/>
            <a:ext cx="7716837" cy="33893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2"/>
          </p:nvPr>
        </p:nvSpPr>
        <p:spPr>
          <a:xfrm>
            <a:off x="77788" y="300038"/>
            <a:ext cx="2743200" cy="184150"/>
          </a:xfrm>
          <a:prstGeom prst="rect">
            <a:avLst/>
          </a:prstGeom>
        </p:spPr>
        <p:txBody>
          <a:bodyPr vert="horz" wrap="square" lIns="91440" tIns="45720" rIns="91440" bIns="45720" numCol="1" anchor="ctr" anchorCtr="0" compatLnSpc="1">
            <a:prstTxWarp prst="textNoShape">
              <a:avLst/>
            </a:prstTxWarp>
          </a:bodyPr>
          <a:lstStyle>
            <a:lvl1pPr>
              <a:lnSpc>
                <a:spcPts val="1200"/>
              </a:lnSpc>
              <a:defRPr sz="1000" smtClean="0">
                <a:solidFill>
                  <a:schemeClr val="bg1"/>
                </a:solidFill>
                <a:ea typeface="ＭＳ Ｐゴシック" pitchFamily="34" charset="-128"/>
              </a:defRPr>
            </a:lvl1pPr>
          </a:lstStyle>
          <a:p>
            <a:pPr>
              <a:defRPr/>
            </a:pPr>
            <a:fld id="{2ECAE3C1-3F15-4EDC-B403-48F6622FE2D4}" type="datetimeFigureOut">
              <a:rPr lang="en-GB"/>
              <a:pPr>
                <a:defRPr/>
              </a:pPr>
              <a:t>10/12/2022</a:t>
            </a:fld>
            <a:endParaRPr lang="en-GB"/>
          </a:p>
        </p:txBody>
      </p:sp>
      <p:sp>
        <p:nvSpPr>
          <p:cNvPr id="5" name="Footer Placeholder 4"/>
          <p:cNvSpPr>
            <a:spLocks noGrp="1"/>
          </p:cNvSpPr>
          <p:nvPr>
            <p:ph type="ftr" sz="quarter" idx="3"/>
          </p:nvPr>
        </p:nvSpPr>
        <p:spPr>
          <a:xfrm>
            <a:off x="76200" y="115888"/>
            <a:ext cx="2743200" cy="184150"/>
          </a:xfrm>
          <a:prstGeom prst="rect">
            <a:avLst/>
          </a:prstGeom>
        </p:spPr>
        <p:txBody>
          <a:bodyPr vert="horz" lIns="91440" tIns="45720" rIns="91440" bIns="45720" rtlCol="0" anchor="ctr"/>
          <a:lstStyle>
            <a:lvl1pPr algn="l">
              <a:lnSpc>
                <a:spcPts val="1200"/>
              </a:lnSpc>
              <a:defRPr sz="1000" baseline="0">
                <a:solidFill>
                  <a:schemeClr val="bg1"/>
                </a:solidFill>
                <a:latin typeface="Arial" charset="0"/>
                <a:ea typeface="ＭＳ Ｐゴシック" charset="0"/>
                <a:cs typeface="+mn-cs"/>
              </a:defRPr>
            </a:lvl1pPr>
          </a:lstStyle>
          <a:p>
            <a:pPr>
              <a:defRPr/>
            </a:pPr>
            <a:endParaRPr lang="en-GB"/>
          </a:p>
        </p:txBody>
      </p:sp>
      <p:sp>
        <p:nvSpPr>
          <p:cNvPr id="6" name="Slide Number Placeholder 5"/>
          <p:cNvSpPr>
            <a:spLocks noGrp="1"/>
          </p:cNvSpPr>
          <p:nvPr>
            <p:ph type="sldNum" sz="quarter" idx="4"/>
          </p:nvPr>
        </p:nvSpPr>
        <p:spPr>
          <a:xfrm>
            <a:off x="76200" y="604838"/>
            <a:ext cx="1385888" cy="233362"/>
          </a:xfrm>
          <a:prstGeom prst="rect">
            <a:avLst/>
          </a:prstGeom>
        </p:spPr>
        <p:txBody>
          <a:bodyPr vert="horz" wrap="square" lIns="91440" tIns="45720" rIns="91440" bIns="45720" numCol="1" anchor="ctr" anchorCtr="0" compatLnSpc="1">
            <a:prstTxWarp prst="textNoShape">
              <a:avLst/>
            </a:prstTxWarp>
          </a:bodyPr>
          <a:lstStyle>
            <a:lvl1pPr>
              <a:defRPr sz="1200" smtClean="0">
                <a:solidFill>
                  <a:schemeClr val="bg1"/>
                </a:solidFill>
                <a:ea typeface="ＭＳ Ｐゴシック" pitchFamily="34" charset="-128"/>
              </a:defRPr>
            </a:lvl1pPr>
          </a:lstStyle>
          <a:p>
            <a:pPr>
              <a:defRPr/>
            </a:pPr>
            <a:fld id="{C85A69B0-B40F-458E-931C-F0C83F781233}" type="slidenum">
              <a:rPr lang="en-GB"/>
              <a:pPr>
                <a:defRPr/>
              </a:pPr>
              <a:t>‹#›</a:t>
            </a:fld>
            <a:endParaRPr lang="en-GB"/>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63" r:id="rId8"/>
    <p:sldLayoutId id="2147483771" r:id="rId9"/>
    <p:sldLayoutId id="2147483772" r:id="rId10"/>
    <p:sldLayoutId id="2147483773" r:id="rId11"/>
    <p:sldLayoutId id="2147483774" r:id="rId12"/>
    <p:sldLayoutId id="2147483775" r:id="rId13"/>
    <p:sldLayoutId id="2147483776" r:id="rId14"/>
  </p:sldLayoutIdLst>
  <p:txStyles>
    <p:titleStyle>
      <a:lvl1pPr algn="l" rtl="0" eaLnBrk="0" fontAlgn="base" hangingPunct="0">
        <a:lnSpc>
          <a:spcPts val="5600"/>
        </a:lnSpc>
        <a:spcBef>
          <a:spcPct val="0"/>
        </a:spcBef>
        <a:spcAft>
          <a:spcPct val="0"/>
        </a:spcAft>
        <a:defRPr sz="4600" kern="1200">
          <a:solidFill>
            <a:schemeClr val="bg1"/>
          </a:solidFill>
          <a:latin typeface="+mj-lt"/>
          <a:ea typeface="ＭＳ Ｐゴシック" charset="0"/>
          <a:cs typeface="ＭＳ Ｐゴシック" charset="0"/>
        </a:defRPr>
      </a:lvl1pPr>
      <a:lvl2pPr algn="l" rtl="0" eaLnBrk="0" fontAlgn="base" hangingPunct="0">
        <a:lnSpc>
          <a:spcPts val="5600"/>
        </a:lnSpc>
        <a:spcBef>
          <a:spcPct val="0"/>
        </a:spcBef>
        <a:spcAft>
          <a:spcPct val="0"/>
        </a:spcAft>
        <a:defRPr sz="4600">
          <a:solidFill>
            <a:schemeClr val="bg1"/>
          </a:solidFill>
          <a:latin typeface="Arial Rounded MT Bold" charset="0"/>
          <a:ea typeface="ＭＳ Ｐゴシック" charset="0"/>
          <a:cs typeface="ＭＳ Ｐゴシック" charset="0"/>
        </a:defRPr>
      </a:lvl2pPr>
      <a:lvl3pPr algn="l" rtl="0" eaLnBrk="0" fontAlgn="base" hangingPunct="0">
        <a:lnSpc>
          <a:spcPts val="5600"/>
        </a:lnSpc>
        <a:spcBef>
          <a:spcPct val="0"/>
        </a:spcBef>
        <a:spcAft>
          <a:spcPct val="0"/>
        </a:spcAft>
        <a:defRPr sz="4600">
          <a:solidFill>
            <a:schemeClr val="bg1"/>
          </a:solidFill>
          <a:latin typeface="Arial Rounded MT Bold" charset="0"/>
          <a:ea typeface="ＭＳ Ｐゴシック" charset="0"/>
          <a:cs typeface="ＭＳ Ｐゴシック" charset="0"/>
        </a:defRPr>
      </a:lvl3pPr>
      <a:lvl4pPr algn="l" rtl="0" eaLnBrk="0" fontAlgn="base" hangingPunct="0">
        <a:lnSpc>
          <a:spcPts val="5600"/>
        </a:lnSpc>
        <a:spcBef>
          <a:spcPct val="0"/>
        </a:spcBef>
        <a:spcAft>
          <a:spcPct val="0"/>
        </a:spcAft>
        <a:defRPr sz="4600">
          <a:solidFill>
            <a:schemeClr val="bg1"/>
          </a:solidFill>
          <a:latin typeface="Arial Rounded MT Bold" charset="0"/>
          <a:ea typeface="ＭＳ Ｐゴシック" charset="0"/>
          <a:cs typeface="ＭＳ Ｐゴシック" charset="0"/>
        </a:defRPr>
      </a:lvl4pPr>
      <a:lvl5pPr algn="l" rtl="0" eaLnBrk="0" fontAlgn="base" hangingPunct="0">
        <a:lnSpc>
          <a:spcPts val="5600"/>
        </a:lnSpc>
        <a:spcBef>
          <a:spcPct val="0"/>
        </a:spcBef>
        <a:spcAft>
          <a:spcPct val="0"/>
        </a:spcAft>
        <a:defRPr sz="4600">
          <a:solidFill>
            <a:schemeClr val="bg1"/>
          </a:solidFill>
          <a:latin typeface="Arial Rounded MT Bold" charset="0"/>
          <a:ea typeface="ＭＳ Ｐゴシック" charset="0"/>
          <a:cs typeface="ＭＳ Ｐゴシック" charset="0"/>
        </a:defRPr>
      </a:lvl5pPr>
      <a:lvl6pPr marL="457200" algn="l" rtl="0" fontAlgn="base">
        <a:lnSpc>
          <a:spcPts val="5600"/>
        </a:lnSpc>
        <a:spcBef>
          <a:spcPct val="0"/>
        </a:spcBef>
        <a:spcAft>
          <a:spcPct val="0"/>
        </a:spcAft>
        <a:defRPr sz="4600">
          <a:solidFill>
            <a:schemeClr val="bg1"/>
          </a:solidFill>
          <a:latin typeface="Arial Rounded MT Bold" charset="0"/>
          <a:ea typeface="ＭＳ Ｐゴシック" charset="0"/>
          <a:cs typeface="ＭＳ Ｐゴシック" charset="0"/>
        </a:defRPr>
      </a:lvl6pPr>
      <a:lvl7pPr marL="914400" algn="l" rtl="0" fontAlgn="base">
        <a:lnSpc>
          <a:spcPts val="5600"/>
        </a:lnSpc>
        <a:spcBef>
          <a:spcPct val="0"/>
        </a:spcBef>
        <a:spcAft>
          <a:spcPct val="0"/>
        </a:spcAft>
        <a:defRPr sz="4600">
          <a:solidFill>
            <a:schemeClr val="bg1"/>
          </a:solidFill>
          <a:latin typeface="Arial Rounded MT Bold" charset="0"/>
          <a:ea typeface="ＭＳ Ｐゴシック" charset="0"/>
          <a:cs typeface="ＭＳ Ｐゴシック" charset="0"/>
        </a:defRPr>
      </a:lvl7pPr>
      <a:lvl8pPr marL="1371600" algn="l" rtl="0" fontAlgn="base">
        <a:lnSpc>
          <a:spcPts val="5600"/>
        </a:lnSpc>
        <a:spcBef>
          <a:spcPct val="0"/>
        </a:spcBef>
        <a:spcAft>
          <a:spcPct val="0"/>
        </a:spcAft>
        <a:defRPr sz="4600">
          <a:solidFill>
            <a:schemeClr val="bg1"/>
          </a:solidFill>
          <a:latin typeface="Arial Rounded MT Bold" charset="0"/>
          <a:ea typeface="ＭＳ Ｐゴシック" charset="0"/>
          <a:cs typeface="ＭＳ Ｐゴシック" charset="0"/>
        </a:defRPr>
      </a:lvl8pPr>
      <a:lvl9pPr marL="1828800" algn="l" rtl="0" fontAlgn="base">
        <a:lnSpc>
          <a:spcPts val="5600"/>
        </a:lnSpc>
        <a:spcBef>
          <a:spcPct val="0"/>
        </a:spcBef>
        <a:spcAft>
          <a:spcPct val="0"/>
        </a:spcAft>
        <a:defRPr sz="4600">
          <a:solidFill>
            <a:schemeClr val="bg1"/>
          </a:solidFill>
          <a:latin typeface="Arial Rounded MT Bold" charset="0"/>
          <a:ea typeface="ＭＳ Ｐゴシック" charset="0"/>
          <a:cs typeface="ＭＳ Ｐゴシック" charset="0"/>
        </a:defRPr>
      </a:lvl9pPr>
    </p:titleStyle>
    <p:bodyStyle>
      <a:lvl1pPr marL="342900" indent="-342900" algn="l" rtl="0" eaLnBrk="0" fontAlgn="base" hangingPunct="0">
        <a:spcBef>
          <a:spcPct val="0"/>
        </a:spcBef>
        <a:spcAft>
          <a:spcPts val="2000"/>
        </a:spcAft>
        <a:buBlip>
          <a:blip r:embed="rId17"/>
        </a:buBlip>
        <a:defRPr sz="2400" kern="1200">
          <a:solidFill>
            <a:schemeClr val="bg1"/>
          </a:solidFill>
          <a:effectLst>
            <a:outerShdw blurRad="38100" dist="38100" dir="2700000" algn="tl">
              <a:srgbClr val="000000">
                <a:alpha val="43137"/>
              </a:srgbClr>
            </a:outerShdw>
          </a:effectLst>
          <a:latin typeface="+mn-lt"/>
          <a:ea typeface="ＭＳ Ｐゴシック" charset="0"/>
          <a:cs typeface="ＭＳ Ｐゴシック" charset="0"/>
        </a:defRPr>
      </a:lvl1pPr>
      <a:lvl2pPr marL="631825" indent="-282575" algn="l" rtl="0" eaLnBrk="0" fontAlgn="base" hangingPunct="0">
        <a:spcBef>
          <a:spcPct val="0"/>
        </a:spcBef>
        <a:spcAft>
          <a:spcPts val="1000"/>
        </a:spcAft>
        <a:buBlip>
          <a:blip r:embed="rId17"/>
        </a:buBlip>
        <a:defRPr sz="2200" kern="1200">
          <a:solidFill>
            <a:schemeClr val="bg1"/>
          </a:solidFill>
          <a:effectLst>
            <a:outerShdw blurRad="38100" dist="38100" dir="2700000" algn="tl">
              <a:srgbClr val="000000">
                <a:alpha val="43137"/>
              </a:srgbClr>
            </a:outerShdw>
          </a:effectLst>
          <a:latin typeface="+mn-lt"/>
          <a:ea typeface="ＭＳ Ｐゴシック" charset="0"/>
          <a:cs typeface="+mn-cs"/>
        </a:defRPr>
      </a:lvl2pPr>
      <a:lvl3pPr marL="914400" indent="-282575" algn="l" rtl="0" eaLnBrk="0" fontAlgn="base" hangingPunct="0">
        <a:spcBef>
          <a:spcPct val="0"/>
        </a:spcBef>
        <a:spcAft>
          <a:spcPts val="1000"/>
        </a:spcAft>
        <a:buBlip>
          <a:blip r:embed="rId17"/>
        </a:buBlip>
        <a:defRPr sz="2000" kern="1200">
          <a:solidFill>
            <a:schemeClr val="bg1"/>
          </a:solidFill>
          <a:effectLst>
            <a:outerShdw blurRad="38100" dist="38100" dir="2700000" algn="tl">
              <a:srgbClr val="000000">
                <a:alpha val="43137"/>
              </a:srgbClr>
            </a:outerShdw>
          </a:effectLst>
          <a:latin typeface="+mn-lt"/>
          <a:ea typeface="ＭＳ Ｐゴシック" charset="0"/>
          <a:cs typeface="+mn-cs"/>
        </a:defRPr>
      </a:lvl3pPr>
      <a:lvl4pPr marL="1196975" indent="-282575" algn="l" rtl="0" eaLnBrk="0" fontAlgn="base" hangingPunct="0">
        <a:spcBef>
          <a:spcPct val="0"/>
        </a:spcBef>
        <a:spcAft>
          <a:spcPts val="1000"/>
        </a:spcAft>
        <a:buBlip>
          <a:blip r:embed="rId17"/>
        </a:buBlip>
        <a:defRPr kern="1200">
          <a:solidFill>
            <a:schemeClr val="bg1"/>
          </a:solidFill>
          <a:effectLst>
            <a:outerShdw blurRad="38100" dist="38100" dir="2700000" algn="tl">
              <a:srgbClr val="000000">
                <a:alpha val="43137"/>
              </a:srgbClr>
            </a:outerShdw>
          </a:effectLst>
          <a:latin typeface="+mn-lt"/>
          <a:ea typeface="ＭＳ Ｐゴシック" charset="0"/>
          <a:cs typeface="+mn-cs"/>
        </a:defRPr>
      </a:lvl4pPr>
      <a:lvl5pPr marL="1492250" indent="-295275" algn="l" rtl="0" eaLnBrk="0" fontAlgn="base" hangingPunct="0">
        <a:spcBef>
          <a:spcPct val="0"/>
        </a:spcBef>
        <a:spcAft>
          <a:spcPts val="1000"/>
        </a:spcAft>
        <a:buBlip>
          <a:blip r:embed="rId17"/>
        </a:buBlip>
        <a:defRPr kern="1200">
          <a:solidFill>
            <a:schemeClr val="bg1"/>
          </a:solidFill>
          <a:effectLst>
            <a:outerShdw blurRad="38100" dist="38100" dir="2700000" algn="tl">
              <a:srgbClr val="000000">
                <a:alpha val="43137"/>
              </a:srgbClr>
            </a:outerShdw>
          </a:effectLst>
          <a:latin typeface="+mn-lt"/>
          <a:ea typeface="ＭＳ Ｐゴシック" charset="0"/>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6"/>
          <p:cNvSpPr>
            <a:spLocks noChangeArrowheads="1"/>
          </p:cNvSpPr>
          <p:nvPr/>
        </p:nvSpPr>
        <p:spPr bwMode="auto">
          <a:xfrm>
            <a:off x="755650" y="549275"/>
            <a:ext cx="7704138" cy="1754326"/>
          </a:xfrm>
          <a:prstGeom prst="rect">
            <a:avLst/>
          </a:prstGeom>
          <a:noFill/>
          <a:ln w="9525">
            <a:noFill/>
            <a:miter lim="800000"/>
            <a:headEnd/>
            <a:tailEnd/>
          </a:ln>
        </p:spPr>
        <p:txBody>
          <a:bodyPr>
            <a:spAutoFit/>
          </a:bodyPr>
          <a:lstStyle/>
          <a:p>
            <a:pPr algn="ctr"/>
            <a:r>
              <a:rPr lang="en-GB" sz="5400" b="1" u="sng">
                <a:latin typeface="Century Gothic" pitchFamily="34" charset="0"/>
              </a:rPr>
              <a:t>Reading Comprehension</a:t>
            </a:r>
            <a:r>
              <a:rPr lang="en-GB" sz="5400">
                <a:latin typeface="Century Gothic" pitchFamily="34" charset="0"/>
              </a:rPr>
              <a:t> </a:t>
            </a:r>
            <a:endParaRPr lang="en-GB" sz="5400" dirty="0">
              <a:latin typeface="Century Gothic" pitchFamily="34" charset="0"/>
            </a:endParaRPr>
          </a:p>
        </p:txBody>
      </p:sp>
      <p:pic>
        <p:nvPicPr>
          <p:cNvPr id="15365" name="Picture 1"/>
          <p:cNvPicPr>
            <a:picLocks noChangeAspect="1"/>
          </p:cNvPicPr>
          <p:nvPr/>
        </p:nvPicPr>
        <p:blipFill>
          <a:blip r:embed="rId2" cstate="print"/>
          <a:srcRect/>
          <a:stretch>
            <a:fillRect/>
          </a:stretch>
        </p:blipFill>
        <p:spPr bwMode="auto">
          <a:xfrm rot="-609306">
            <a:off x="2351523" y="3016923"/>
            <a:ext cx="6223000" cy="31369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GB" sz="6000">
                <a:latin typeface="Century Gothic" pitchFamily="34" charset="0"/>
                <a:ea typeface="ＭＳ Ｐゴシック" charset="-128"/>
              </a:rPr>
              <a:t>Films</a:t>
            </a:r>
          </a:p>
        </p:txBody>
      </p:sp>
      <p:sp>
        <p:nvSpPr>
          <p:cNvPr id="5" name="Rectangle 4"/>
          <p:cNvSpPr>
            <a:spLocks noChangeArrowheads="1"/>
          </p:cNvSpPr>
          <p:nvPr/>
        </p:nvSpPr>
        <p:spPr bwMode="auto">
          <a:xfrm>
            <a:off x="395288" y="2852738"/>
            <a:ext cx="8569325" cy="5448300"/>
          </a:xfrm>
          <a:prstGeom prst="rect">
            <a:avLst/>
          </a:prstGeom>
          <a:noFill/>
          <a:ln w="9525">
            <a:noFill/>
            <a:miter lim="800000"/>
            <a:headEnd/>
            <a:tailEnd/>
          </a:ln>
        </p:spPr>
        <p:txBody>
          <a:bodyPr>
            <a:spAutoFit/>
          </a:bodyPr>
          <a:lstStyle/>
          <a:p>
            <a:pPr>
              <a:buFont typeface="Wingdings" pitchFamily="2" charset="2"/>
              <a:buChar char="Ø"/>
            </a:pPr>
            <a:r>
              <a:rPr lang="en-GB" sz="2800">
                <a:latin typeface="Comic Sans MS" pitchFamily="66" charset="0"/>
              </a:rPr>
              <a:t> </a:t>
            </a:r>
            <a:r>
              <a:rPr lang="en-GB" sz="2800">
                <a:latin typeface="Century Gothic" pitchFamily="34" charset="0"/>
              </a:rPr>
              <a:t>Film clips can be a good tool for practising inference skills </a:t>
            </a:r>
          </a:p>
          <a:p>
            <a:endParaRPr lang="en-GB" sz="2800">
              <a:latin typeface="Century Gothic" pitchFamily="34" charset="0"/>
            </a:endParaRPr>
          </a:p>
          <a:p>
            <a:pPr>
              <a:buFont typeface="Wingdings" pitchFamily="2" charset="2"/>
              <a:buChar char="Ø"/>
            </a:pPr>
            <a:r>
              <a:rPr lang="en-GB" sz="2800">
                <a:latin typeface="Century Gothic" pitchFamily="34" charset="0"/>
              </a:rPr>
              <a:t>What can you infer about the characters in each of the stills?</a:t>
            </a:r>
          </a:p>
          <a:p>
            <a:pPr>
              <a:buFont typeface="Wingdings" pitchFamily="2" charset="2"/>
              <a:buChar char="Ø"/>
            </a:pPr>
            <a:endParaRPr lang="en-GB" sz="2800">
              <a:latin typeface="Century Gothic" pitchFamily="34" charset="0"/>
            </a:endParaRPr>
          </a:p>
          <a:p>
            <a:pPr>
              <a:buFont typeface="Wingdings" pitchFamily="2" charset="2"/>
              <a:buChar char="Ø"/>
            </a:pPr>
            <a:r>
              <a:rPr lang="en-GB" sz="2800">
                <a:latin typeface="Century Gothic" pitchFamily="34" charset="0"/>
              </a:rPr>
              <a:t>You can do this at home simply by pausing films and asking your children questions about them.</a:t>
            </a:r>
          </a:p>
          <a:p>
            <a:endParaRPr lang="en-GB" sz="3200">
              <a:latin typeface="Comic Sans MS" pitchFamily="66" charset="0"/>
            </a:endParaRPr>
          </a:p>
          <a:p>
            <a:pPr>
              <a:buFont typeface="Wingdings" pitchFamily="2" charset="2"/>
              <a:buNone/>
            </a:pPr>
            <a:endParaRPr lang="en-GB" sz="3200">
              <a:latin typeface="Comic Sans MS" pitchFamily="66" charset="0"/>
            </a:endParaRPr>
          </a:p>
          <a:p>
            <a:endParaRPr lang="en-GB" sz="320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endParaRPr lang="en-GB">
              <a:latin typeface="Calibri" pitchFamily="34" charset="0"/>
              <a:ea typeface="ＭＳ Ｐゴシック" charset="-128"/>
            </a:endParaRPr>
          </a:p>
        </p:txBody>
      </p:sp>
      <p:pic>
        <p:nvPicPr>
          <p:cNvPr id="29699" name="Picture 2"/>
          <p:cNvPicPr>
            <a:picLocks noChangeAspect="1"/>
          </p:cNvPicPr>
          <p:nvPr/>
        </p:nvPicPr>
        <p:blipFill>
          <a:blip r:embed="rId2" cstate="print"/>
          <a:srcRect/>
          <a:stretch>
            <a:fillRect/>
          </a:stretch>
        </p:blipFill>
        <p:spPr bwMode="auto">
          <a:xfrm>
            <a:off x="0" y="1358900"/>
            <a:ext cx="9144000" cy="4133850"/>
          </a:xfrm>
          <a:prstGeom prst="rect">
            <a:avLst/>
          </a:prstGeom>
          <a:noFill/>
          <a:ln w="9525">
            <a:noFill/>
            <a:miter lim="800000"/>
            <a:headEnd/>
            <a:tailEnd/>
          </a:ln>
        </p:spPr>
      </p:pic>
      <p:sp>
        <p:nvSpPr>
          <p:cNvPr id="29700" name="TextBox 3"/>
          <p:cNvSpPr txBox="1">
            <a:spLocks noChangeArrowheads="1"/>
          </p:cNvSpPr>
          <p:nvPr/>
        </p:nvSpPr>
        <p:spPr bwMode="auto">
          <a:xfrm>
            <a:off x="5724525" y="476250"/>
            <a:ext cx="2951163" cy="3048000"/>
          </a:xfrm>
          <a:prstGeom prst="rect">
            <a:avLst/>
          </a:prstGeom>
          <a:noFill/>
          <a:ln w="9525">
            <a:noFill/>
            <a:miter lim="800000"/>
            <a:headEnd/>
            <a:tailEnd/>
          </a:ln>
        </p:spPr>
        <p:txBody>
          <a:bodyPr>
            <a:spAutoFit/>
          </a:bodyPr>
          <a:lstStyle/>
          <a:p>
            <a:r>
              <a:rPr lang="en-US" sz="3200">
                <a:solidFill>
                  <a:schemeClr val="bg1"/>
                </a:solidFill>
                <a:latin typeface="Century Gothic" pitchFamily="34" charset="0"/>
              </a:rPr>
              <a:t>How do you think she is feeling at this point in time? How do you know?</a:t>
            </a:r>
          </a:p>
        </p:txBody>
      </p:sp>
      <p:sp>
        <p:nvSpPr>
          <p:cNvPr id="29701" name="TextBox 7"/>
          <p:cNvSpPr txBox="1">
            <a:spLocks noChangeArrowheads="1"/>
          </p:cNvSpPr>
          <p:nvPr/>
        </p:nvSpPr>
        <p:spPr bwMode="auto">
          <a:xfrm>
            <a:off x="250825" y="5013325"/>
            <a:ext cx="2952750" cy="1570038"/>
          </a:xfrm>
          <a:prstGeom prst="rect">
            <a:avLst/>
          </a:prstGeom>
          <a:noFill/>
          <a:ln w="9525">
            <a:noFill/>
            <a:miter lim="800000"/>
            <a:headEnd/>
            <a:tailEnd/>
          </a:ln>
        </p:spPr>
        <p:txBody>
          <a:bodyPr>
            <a:spAutoFit/>
          </a:bodyPr>
          <a:lstStyle/>
          <a:p>
            <a:r>
              <a:rPr lang="en-US" sz="3200">
                <a:solidFill>
                  <a:schemeClr val="bg1"/>
                </a:solidFill>
                <a:latin typeface="Century Gothic" pitchFamily="34" charset="0"/>
              </a:rPr>
              <a:t>What do you think she will do next?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p:cNvPicPr>
          <p:nvPr/>
        </p:nvPicPr>
        <p:blipFill>
          <a:blip r:embed="rId2" cstate="print"/>
          <a:srcRect/>
          <a:stretch>
            <a:fillRect/>
          </a:stretch>
        </p:blipFill>
        <p:spPr bwMode="auto">
          <a:xfrm>
            <a:off x="0" y="1231900"/>
            <a:ext cx="9144000" cy="4943475"/>
          </a:xfrm>
          <a:prstGeom prst="rect">
            <a:avLst/>
          </a:prstGeom>
          <a:noFill/>
          <a:ln w="9525">
            <a:noFill/>
            <a:miter lim="800000"/>
            <a:headEnd/>
            <a:tailEnd/>
          </a:ln>
        </p:spPr>
      </p:pic>
      <p:sp>
        <p:nvSpPr>
          <p:cNvPr id="30723" name="TextBox 6"/>
          <p:cNvSpPr txBox="1">
            <a:spLocks noChangeArrowheads="1"/>
          </p:cNvSpPr>
          <p:nvPr/>
        </p:nvSpPr>
        <p:spPr bwMode="auto">
          <a:xfrm>
            <a:off x="2771775" y="188913"/>
            <a:ext cx="2952750" cy="2062162"/>
          </a:xfrm>
          <a:prstGeom prst="rect">
            <a:avLst/>
          </a:prstGeom>
          <a:noFill/>
          <a:ln w="9525">
            <a:noFill/>
            <a:miter lim="800000"/>
            <a:headEnd/>
            <a:tailEnd/>
          </a:ln>
        </p:spPr>
        <p:txBody>
          <a:bodyPr>
            <a:spAutoFit/>
          </a:bodyPr>
          <a:lstStyle/>
          <a:p>
            <a:r>
              <a:rPr lang="en-US" sz="3200">
                <a:solidFill>
                  <a:schemeClr val="bg1"/>
                </a:solidFill>
                <a:latin typeface="Century Gothic" pitchFamily="34" charset="0"/>
              </a:rPr>
              <a:t>Why do you think Sully and Mike are scared?</a:t>
            </a:r>
          </a:p>
        </p:txBody>
      </p:sp>
      <p:sp>
        <p:nvSpPr>
          <p:cNvPr id="30724" name="TextBox 7"/>
          <p:cNvSpPr txBox="1">
            <a:spLocks noChangeArrowheads="1"/>
          </p:cNvSpPr>
          <p:nvPr/>
        </p:nvSpPr>
        <p:spPr bwMode="auto">
          <a:xfrm>
            <a:off x="2916238" y="4795838"/>
            <a:ext cx="4464050" cy="2062162"/>
          </a:xfrm>
          <a:prstGeom prst="rect">
            <a:avLst/>
          </a:prstGeom>
          <a:noFill/>
          <a:ln w="9525">
            <a:noFill/>
            <a:miter lim="800000"/>
            <a:headEnd/>
            <a:tailEnd/>
          </a:ln>
        </p:spPr>
        <p:txBody>
          <a:bodyPr>
            <a:spAutoFit/>
          </a:bodyPr>
          <a:lstStyle/>
          <a:p>
            <a:r>
              <a:rPr lang="en-US" sz="3200">
                <a:solidFill>
                  <a:schemeClr val="bg1"/>
                </a:solidFill>
                <a:latin typeface="Century Gothic" pitchFamily="34" charset="0"/>
              </a:rPr>
              <a:t>What are they holding and why are they holding these objects?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p:cNvPicPr>
          <p:nvPr/>
        </p:nvPicPr>
        <p:blipFill>
          <a:blip r:embed="rId2" cstate="print"/>
          <a:srcRect/>
          <a:stretch>
            <a:fillRect/>
          </a:stretch>
        </p:blipFill>
        <p:spPr bwMode="auto">
          <a:xfrm>
            <a:off x="0" y="1244600"/>
            <a:ext cx="9144000" cy="4900613"/>
          </a:xfrm>
          <a:prstGeom prst="rect">
            <a:avLst/>
          </a:prstGeom>
          <a:noFill/>
          <a:ln w="9525">
            <a:noFill/>
            <a:miter lim="800000"/>
            <a:headEnd/>
            <a:tailEnd/>
          </a:ln>
        </p:spPr>
      </p:pic>
      <p:sp>
        <p:nvSpPr>
          <p:cNvPr id="31747" name="TextBox 3"/>
          <p:cNvSpPr txBox="1">
            <a:spLocks noChangeArrowheads="1"/>
          </p:cNvSpPr>
          <p:nvPr/>
        </p:nvSpPr>
        <p:spPr bwMode="auto">
          <a:xfrm>
            <a:off x="5724525" y="260350"/>
            <a:ext cx="2951163" cy="1570038"/>
          </a:xfrm>
          <a:prstGeom prst="rect">
            <a:avLst/>
          </a:prstGeom>
          <a:noFill/>
          <a:ln w="9525">
            <a:noFill/>
            <a:miter lim="800000"/>
            <a:headEnd/>
            <a:tailEnd/>
          </a:ln>
        </p:spPr>
        <p:txBody>
          <a:bodyPr>
            <a:spAutoFit/>
          </a:bodyPr>
          <a:lstStyle/>
          <a:p>
            <a:r>
              <a:rPr lang="en-US" sz="3200">
                <a:solidFill>
                  <a:schemeClr val="bg1"/>
                </a:solidFill>
                <a:latin typeface="Century Gothic" pitchFamily="34" charset="0"/>
              </a:rPr>
              <a:t>Where do you think they are?</a:t>
            </a:r>
          </a:p>
        </p:txBody>
      </p:sp>
      <p:sp>
        <p:nvSpPr>
          <p:cNvPr id="31748" name="TextBox 4"/>
          <p:cNvSpPr txBox="1">
            <a:spLocks noChangeArrowheads="1"/>
          </p:cNvSpPr>
          <p:nvPr/>
        </p:nvSpPr>
        <p:spPr bwMode="auto">
          <a:xfrm>
            <a:off x="1403350" y="5259388"/>
            <a:ext cx="4752975" cy="1570037"/>
          </a:xfrm>
          <a:prstGeom prst="rect">
            <a:avLst/>
          </a:prstGeom>
          <a:noFill/>
          <a:ln w="9525">
            <a:noFill/>
            <a:miter lim="800000"/>
            <a:headEnd/>
            <a:tailEnd/>
          </a:ln>
        </p:spPr>
        <p:txBody>
          <a:bodyPr>
            <a:spAutoFit/>
          </a:bodyPr>
          <a:lstStyle/>
          <a:p>
            <a:r>
              <a:rPr lang="en-US" sz="3200">
                <a:solidFill>
                  <a:schemeClr val="bg1"/>
                </a:solidFill>
                <a:latin typeface="Century Gothic" pitchFamily="34" charset="0"/>
              </a:rPr>
              <a:t>How are the others reacting to Gru? What clues tell you?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p:cNvPicPr>
          <p:nvPr/>
        </p:nvPicPr>
        <p:blipFill>
          <a:blip r:embed="rId2" cstate="print"/>
          <a:srcRect/>
          <a:stretch>
            <a:fillRect/>
          </a:stretch>
        </p:blipFill>
        <p:spPr bwMode="auto">
          <a:xfrm>
            <a:off x="0" y="850900"/>
            <a:ext cx="9144000" cy="5156200"/>
          </a:xfrm>
          <a:prstGeom prst="rect">
            <a:avLst/>
          </a:prstGeom>
          <a:noFill/>
          <a:ln w="9525">
            <a:noFill/>
            <a:miter lim="800000"/>
            <a:headEnd/>
            <a:tailEnd/>
          </a:ln>
        </p:spPr>
      </p:pic>
      <p:sp>
        <p:nvSpPr>
          <p:cNvPr id="32771" name="TextBox 4"/>
          <p:cNvSpPr txBox="1">
            <a:spLocks noChangeArrowheads="1"/>
          </p:cNvSpPr>
          <p:nvPr/>
        </p:nvSpPr>
        <p:spPr bwMode="auto">
          <a:xfrm>
            <a:off x="6011863" y="981075"/>
            <a:ext cx="2952750" cy="3046413"/>
          </a:xfrm>
          <a:prstGeom prst="rect">
            <a:avLst/>
          </a:prstGeom>
          <a:noFill/>
          <a:ln w="9525">
            <a:noFill/>
            <a:miter lim="800000"/>
            <a:headEnd/>
            <a:tailEnd/>
          </a:ln>
        </p:spPr>
        <p:txBody>
          <a:bodyPr>
            <a:spAutoFit/>
          </a:bodyPr>
          <a:lstStyle/>
          <a:p>
            <a:r>
              <a:rPr lang="en-US" sz="3200">
                <a:solidFill>
                  <a:schemeClr val="bg1"/>
                </a:solidFill>
                <a:latin typeface="Century Gothic" pitchFamily="34" charset="0"/>
              </a:rPr>
              <a:t>What can you tell about the characters who are not in the shot?</a:t>
            </a:r>
          </a:p>
        </p:txBody>
      </p:sp>
      <p:sp>
        <p:nvSpPr>
          <p:cNvPr id="32772" name="TextBox 5"/>
          <p:cNvSpPr txBox="1">
            <a:spLocks noChangeArrowheads="1"/>
          </p:cNvSpPr>
          <p:nvPr/>
        </p:nvSpPr>
        <p:spPr bwMode="auto">
          <a:xfrm>
            <a:off x="323850" y="4652963"/>
            <a:ext cx="4319588" cy="2062162"/>
          </a:xfrm>
          <a:prstGeom prst="rect">
            <a:avLst/>
          </a:prstGeom>
          <a:noFill/>
          <a:ln w="9525">
            <a:noFill/>
            <a:miter lim="800000"/>
            <a:headEnd/>
            <a:tailEnd/>
          </a:ln>
        </p:spPr>
        <p:txBody>
          <a:bodyPr>
            <a:spAutoFit/>
          </a:bodyPr>
          <a:lstStyle/>
          <a:p>
            <a:r>
              <a:rPr lang="en-US" sz="3200">
                <a:solidFill>
                  <a:schemeClr val="bg1"/>
                </a:solidFill>
                <a:latin typeface="Century Gothic" pitchFamily="34" charset="0"/>
              </a:rPr>
              <a:t>What type of genre is this film? How can you tell just from this shot?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11188" y="1484313"/>
            <a:ext cx="8229600" cy="1143000"/>
          </a:xfrm>
        </p:spPr>
        <p:txBody>
          <a:bodyPr/>
          <a:lstStyle/>
          <a:p>
            <a:pPr eaLnBrk="1" hangingPunct="1"/>
            <a:r>
              <a:rPr lang="en-GB" sz="3600" b="1">
                <a:latin typeface="Century Gothic" pitchFamily="34" charset="0"/>
                <a:ea typeface="ＭＳ Ｐゴシック" charset="-128"/>
              </a:rPr>
              <a:t>Questioning</a:t>
            </a:r>
          </a:p>
        </p:txBody>
      </p:sp>
      <p:sp>
        <p:nvSpPr>
          <p:cNvPr id="33795" name="Rectangle 4"/>
          <p:cNvSpPr>
            <a:spLocks noChangeArrowheads="1"/>
          </p:cNvSpPr>
          <p:nvPr/>
        </p:nvSpPr>
        <p:spPr bwMode="auto">
          <a:xfrm>
            <a:off x="323850" y="1773238"/>
            <a:ext cx="7343775" cy="579437"/>
          </a:xfrm>
          <a:prstGeom prst="rect">
            <a:avLst/>
          </a:prstGeom>
          <a:noFill/>
          <a:ln w="9525">
            <a:noFill/>
            <a:miter lim="800000"/>
            <a:headEnd/>
            <a:tailEnd/>
          </a:ln>
        </p:spPr>
        <p:txBody>
          <a:bodyPr>
            <a:spAutoFit/>
          </a:bodyPr>
          <a:lstStyle/>
          <a:p>
            <a:endParaRPr lang="en-GB" sz="3200">
              <a:latin typeface="Comic Sans MS" pitchFamily="66" charset="0"/>
            </a:endParaRPr>
          </a:p>
        </p:txBody>
      </p:sp>
      <p:sp>
        <p:nvSpPr>
          <p:cNvPr id="14342" name="Rectangle 6"/>
          <p:cNvSpPr>
            <a:spLocks noChangeArrowheads="1"/>
          </p:cNvSpPr>
          <p:nvPr/>
        </p:nvSpPr>
        <p:spPr bwMode="auto">
          <a:xfrm>
            <a:off x="395288" y="3263335"/>
            <a:ext cx="817403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tabLst>
                <a:tab pos="252413" algn="l"/>
              </a:tabLst>
              <a:defRPr/>
            </a:pPr>
            <a:endParaRPr lang="en-US" sz="2400" dirty="0">
              <a:ea typeface="ＭＳ Ｐゴシック" pitchFamily="34" charset="-128"/>
            </a:endParaRPr>
          </a:p>
          <a:p>
            <a:pPr>
              <a:tabLst>
                <a:tab pos="252413" algn="l"/>
              </a:tabLst>
              <a:defRPr/>
            </a:pPr>
            <a:r>
              <a:rPr lang="en-US" sz="2400" dirty="0">
                <a:latin typeface="Century Gothic" pitchFamily="34" charset="0"/>
                <a:ea typeface="ＭＳ Ｐゴシック" pitchFamily="34" charset="-128"/>
              </a:rPr>
              <a:t>Asking questions about the text your child is reading encourages them to think more deeply about it.  </a:t>
            </a:r>
          </a:p>
          <a:p>
            <a:pPr>
              <a:tabLst>
                <a:tab pos="252413" algn="l"/>
              </a:tabLst>
              <a:defRPr/>
            </a:pPr>
            <a:endParaRPr lang="en-US" sz="2400" dirty="0">
              <a:latin typeface="Century Gothic" pitchFamily="34" charset="0"/>
              <a:ea typeface="ＭＳ Ｐゴシック" pitchFamily="34" charset="-128"/>
            </a:endParaRPr>
          </a:p>
          <a:p>
            <a:pPr>
              <a:tabLst>
                <a:tab pos="252413" algn="l"/>
              </a:tabLst>
              <a:defRPr/>
            </a:pPr>
            <a:r>
              <a:rPr lang="en-US" sz="2400" dirty="0">
                <a:latin typeface="Century Gothic" pitchFamily="34" charset="0"/>
                <a:ea typeface="ＭＳ Ｐゴシック" pitchFamily="34" charset="-128"/>
              </a:rPr>
              <a:t>Eventually they begin to ask themselves questions about what they have read.</a:t>
            </a:r>
          </a:p>
          <a:p>
            <a:pPr>
              <a:tabLst>
                <a:tab pos="252413" algn="l"/>
              </a:tabLst>
              <a:defRPr/>
            </a:pPr>
            <a:endParaRPr lang="en-US" sz="2400" dirty="0">
              <a:latin typeface="Century Gothic" pitchFamily="34" charset="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4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11188" y="1484313"/>
            <a:ext cx="8229600" cy="1143000"/>
          </a:xfrm>
        </p:spPr>
        <p:txBody>
          <a:bodyPr/>
          <a:lstStyle/>
          <a:p>
            <a:pPr eaLnBrk="1" hangingPunct="1"/>
            <a:r>
              <a:rPr lang="en-GB" sz="6000">
                <a:latin typeface="Century Gothic" pitchFamily="34" charset="0"/>
                <a:ea typeface="ＭＳ Ｐゴシック" charset="-128"/>
              </a:rPr>
              <a:t>Example questions</a:t>
            </a:r>
          </a:p>
        </p:txBody>
      </p:sp>
      <p:sp>
        <p:nvSpPr>
          <p:cNvPr id="34819" name="Rectangle 4"/>
          <p:cNvSpPr>
            <a:spLocks noChangeArrowheads="1"/>
          </p:cNvSpPr>
          <p:nvPr/>
        </p:nvSpPr>
        <p:spPr bwMode="auto">
          <a:xfrm>
            <a:off x="323850" y="1773238"/>
            <a:ext cx="7343775" cy="579437"/>
          </a:xfrm>
          <a:prstGeom prst="rect">
            <a:avLst/>
          </a:prstGeom>
          <a:noFill/>
          <a:ln w="9525">
            <a:noFill/>
            <a:miter lim="800000"/>
            <a:headEnd/>
            <a:tailEnd/>
          </a:ln>
        </p:spPr>
        <p:txBody>
          <a:bodyPr>
            <a:spAutoFit/>
          </a:bodyPr>
          <a:lstStyle/>
          <a:p>
            <a:endParaRPr lang="en-GB" sz="3200">
              <a:latin typeface="Comic Sans MS" pitchFamily="66" charset="0"/>
            </a:endParaRPr>
          </a:p>
        </p:txBody>
      </p:sp>
      <p:sp>
        <p:nvSpPr>
          <p:cNvPr id="24581" name="Rectangle 6"/>
          <p:cNvSpPr>
            <a:spLocks noChangeArrowheads="1"/>
          </p:cNvSpPr>
          <p:nvPr/>
        </p:nvSpPr>
        <p:spPr bwMode="auto">
          <a:xfrm>
            <a:off x="287338" y="2852738"/>
            <a:ext cx="8856662"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342900" indent="-342900">
              <a:buFont typeface="Arial" pitchFamily="34" charset="0"/>
              <a:buChar char="•"/>
              <a:tabLst>
                <a:tab pos="252413" algn="l"/>
              </a:tabLst>
              <a:defRPr/>
            </a:pPr>
            <a:r>
              <a:rPr lang="en-US" sz="2400">
                <a:latin typeface="Century Gothic" pitchFamily="34" charset="0"/>
                <a:ea typeface="ＭＳ Ｐゴシック" pitchFamily="34" charset="-128"/>
              </a:rPr>
              <a:t>What words give you that impression? Why?</a:t>
            </a:r>
          </a:p>
          <a:p>
            <a:pPr marL="342900" indent="-342900">
              <a:buFont typeface="Arial" pitchFamily="34" charset="0"/>
              <a:buChar char="•"/>
              <a:tabLst>
                <a:tab pos="252413" algn="l"/>
              </a:tabLst>
              <a:defRPr/>
            </a:pPr>
            <a:r>
              <a:rPr lang="en-US" sz="2400">
                <a:latin typeface="Century Gothic" pitchFamily="34" charset="0"/>
                <a:ea typeface="ＭＳ Ｐゴシック" pitchFamily="34" charset="-128"/>
              </a:rPr>
              <a:t>How do you feel about………? Why?</a:t>
            </a:r>
          </a:p>
          <a:p>
            <a:pPr marL="342900" indent="-342900">
              <a:buFont typeface="Arial" pitchFamily="34" charset="0"/>
              <a:buChar char="•"/>
              <a:tabLst>
                <a:tab pos="252413" algn="l"/>
              </a:tabLst>
              <a:defRPr/>
            </a:pPr>
            <a:r>
              <a:rPr lang="en-US" sz="2400">
                <a:latin typeface="Century Gothic" pitchFamily="34" charset="0"/>
                <a:ea typeface="ＭＳ Ｐゴシック" pitchFamily="34" charset="-128"/>
              </a:rPr>
              <a:t>Can you explain why………….?</a:t>
            </a:r>
          </a:p>
          <a:p>
            <a:pPr marL="342900" indent="-342900">
              <a:buFont typeface="Arial" pitchFamily="34" charset="0"/>
              <a:buChar char="•"/>
              <a:tabLst>
                <a:tab pos="252413" algn="l"/>
              </a:tabLst>
              <a:defRPr/>
            </a:pPr>
            <a:r>
              <a:rPr lang="en-US" sz="2400">
                <a:latin typeface="Century Gothic" pitchFamily="34" charset="0"/>
                <a:ea typeface="ＭＳ Ｐゴシック" pitchFamily="34" charset="-128"/>
              </a:rPr>
              <a:t>At the end of the story the main character is feeling ……. Does this surprise you? </a:t>
            </a:r>
          </a:p>
          <a:p>
            <a:pPr marL="342900" indent="-342900">
              <a:buFont typeface="Arial" pitchFamily="34" charset="0"/>
              <a:buChar char="•"/>
              <a:tabLst>
                <a:tab pos="252413" algn="l"/>
              </a:tabLst>
              <a:defRPr/>
            </a:pPr>
            <a:r>
              <a:rPr lang="en-US" sz="2400">
                <a:latin typeface="Century Gothic" pitchFamily="34" charset="0"/>
                <a:ea typeface="ＭＳ Ｐゴシック" pitchFamily="34" charset="-128"/>
              </a:rPr>
              <a:t>What does this tell you about what ……….was thinking?</a:t>
            </a:r>
          </a:p>
          <a:p>
            <a:pPr marL="342900" indent="-342900">
              <a:buFont typeface="Arial" pitchFamily="34" charset="0"/>
              <a:buChar char="•"/>
              <a:tabLst>
                <a:tab pos="252413" algn="l"/>
              </a:tabLst>
              <a:defRPr/>
            </a:pPr>
            <a:r>
              <a:rPr lang="en-US" sz="2400">
                <a:latin typeface="Century Gothic" pitchFamily="34" charset="0"/>
                <a:ea typeface="ＭＳ Ｐゴシック" pitchFamily="34" charset="-128"/>
              </a:rPr>
              <a:t>Do you think this is true/untrue?  Why do you think this?</a:t>
            </a:r>
          </a:p>
          <a:p>
            <a:pPr marL="342900" indent="-342900">
              <a:buFont typeface="Arial" pitchFamily="34" charset="0"/>
              <a:buChar char="•"/>
              <a:tabLst>
                <a:tab pos="252413" algn="l"/>
              </a:tabLst>
              <a:defRPr/>
            </a:pPr>
            <a:r>
              <a:rPr lang="en-US" sz="2400">
                <a:latin typeface="Century Gothic" pitchFamily="34" charset="0"/>
                <a:ea typeface="ＭＳ Ｐゴシック" pitchFamily="34" charset="-128"/>
              </a:rPr>
              <a:t>What do you think the ………. is thinking?  If it were you what would you do?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atin typeface="Century Gothic" pitchFamily="34" charset="0"/>
                <a:ea typeface="ＭＳ Ｐゴシック" charset="-128"/>
              </a:rPr>
              <a:t>Reading Journals </a:t>
            </a:r>
          </a:p>
        </p:txBody>
      </p:sp>
      <p:sp>
        <p:nvSpPr>
          <p:cNvPr id="3" name="Content Placeholder 2"/>
          <p:cNvSpPr>
            <a:spLocks noGrp="1"/>
          </p:cNvSpPr>
          <p:nvPr>
            <p:ph idx="1"/>
          </p:nvPr>
        </p:nvSpPr>
        <p:spPr>
          <a:xfrm>
            <a:off x="323850" y="3011488"/>
            <a:ext cx="8496300" cy="3389312"/>
          </a:xfrm>
        </p:spPr>
        <p:txBody>
          <a:bodyPr wrap="square" numCol="1" anchor="t" anchorCtr="0" compatLnSpc="1">
            <a:prstTxWarp prst="textNoShape">
              <a:avLst/>
            </a:prstTxWarp>
          </a:bodyPr>
          <a:lstStyle/>
          <a:p>
            <a:pPr eaLnBrk="1" hangingPunct="1">
              <a:lnSpc>
                <a:spcPct val="90000"/>
              </a:lnSpc>
              <a:defRPr/>
            </a:pPr>
            <a:r>
              <a:rPr lang="en-US" sz="2200" dirty="0">
                <a:solidFill>
                  <a:schemeClr val="tx1"/>
                </a:solidFill>
                <a:effectLst>
                  <a:outerShdw blurRad="38100" dist="38100" dir="2700000" algn="tl">
                    <a:srgbClr val="C0C0C0"/>
                  </a:outerShdw>
                </a:effectLst>
                <a:latin typeface="Century Gothic" pitchFamily="34" charset="0"/>
                <a:ea typeface="ＭＳ Ｐゴシック" pitchFamily="34" charset="-128"/>
              </a:rPr>
              <a:t>The Reading Journals are a way of letting your child know how they are getting on with their reading. </a:t>
            </a:r>
          </a:p>
          <a:p>
            <a:pPr eaLnBrk="1" hangingPunct="1">
              <a:lnSpc>
                <a:spcPct val="90000"/>
              </a:lnSpc>
              <a:defRPr/>
            </a:pPr>
            <a:r>
              <a:rPr lang="en-US" sz="2200" dirty="0">
                <a:solidFill>
                  <a:schemeClr val="tx1"/>
                </a:solidFill>
                <a:effectLst>
                  <a:outerShdw blurRad="38100" dist="38100" dir="2700000" algn="tl">
                    <a:srgbClr val="C0C0C0"/>
                  </a:outerShdw>
                </a:effectLst>
                <a:latin typeface="Century Gothic" pitchFamily="34" charset="0"/>
                <a:ea typeface="ＭＳ Ｐゴシック" pitchFamily="34" charset="-128"/>
              </a:rPr>
              <a:t>They also allow easy communication with your child</a:t>
            </a:r>
            <a:r>
              <a:rPr lang="en-US" altLang="en-US" sz="2200" dirty="0">
                <a:solidFill>
                  <a:schemeClr val="tx1"/>
                </a:solidFill>
                <a:effectLst>
                  <a:outerShdw blurRad="38100" dist="38100" dir="2700000" algn="tl">
                    <a:srgbClr val="C0C0C0"/>
                  </a:outerShdw>
                </a:effectLst>
                <a:latin typeface="Century Gothic" pitchFamily="34" charset="0"/>
                <a:ea typeface="ＭＳ Ｐゴシック" pitchFamily="34" charset="-128"/>
              </a:rPr>
              <a:t>’</a:t>
            </a:r>
            <a:r>
              <a:rPr lang="en-US" sz="2200" dirty="0">
                <a:solidFill>
                  <a:schemeClr val="tx1"/>
                </a:solidFill>
                <a:effectLst>
                  <a:outerShdw blurRad="38100" dist="38100" dir="2700000" algn="tl">
                    <a:srgbClr val="C0C0C0"/>
                  </a:outerShdw>
                </a:effectLst>
                <a:latin typeface="Century Gothic" pitchFamily="34" charset="0"/>
                <a:ea typeface="ＭＳ Ｐゴシック" pitchFamily="34" charset="-128"/>
              </a:rPr>
              <a:t>s teacher regarding the progression of their skills at home. </a:t>
            </a:r>
          </a:p>
          <a:p>
            <a:pPr eaLnBrk="1" hangingPunct="1">
              <a:lnSpc>
                <a:spcPct val="90000"/>
              </a:lnSpc>
              <a:defRPr/>
            </a:pPr>
            <a:r>
              <a:rPr lang="en-US" sz="2200" dirty="0">
                <a:solidFill>
                  <a:schemeClr val="tx1"/>
                </a:solidFill>
                <a:effectLst>
                  <a:outerShdw blurRad="38100" dist="38100" dir="2700000" algn="tl">
                    <a:srgbClr val="C0C0C0"/>
                  </a:outerShdw>
                </a:effectLst>
                <a:latin typeface="Century Gothic" pitchFamily="34" charset="0"/>
                <a:ea typeface="ＭＳ Ｐゴシック" pitchFamily="34" charset="-128"/>
              </a:rPr>
              <a:t>You need to be reading, (with your child at least three times a week at home (all the way up to Year 6) although ideally every day.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atin typeface="Century Gothic" pitchFamily="34" charset="0"/>
                <a:ea typeface="ＭＳ Ｐゴシック" charset="-128"/>
              </a:rPr>
              <a:t>Variety is the spice of life!</a:t>
            </a:r>
          </a:p>
        </p:txBody>
      </p:sp>
      <p:sp>
        <p:nvSpPr>
          <p:cNvPr id="3" name="Content Placeholder 2"/>
          <p:cNvSpPr>
            <a:spLocks noGrp="1"/>
          </p:cNvSpPr>
          <p:nvPr>
            <p:ph idx="1"/>
          </p:nvPr>
        </p:nvSpPr>
        <p:spPr>
          <a:xfrm>
            <a:off x="323850" y="3011488"/>
            <a:ext cx="8640763" cy="3389312"/>
          </a:xfrm>
        </p:spPr>
        <p:txBody>
          <a:bodyPr wrap="square" numCol="1" anchor="t" anchorCtr="0" compatLnSpc="1">
            <a:prstTxWarp prst="textNoShape">
              <a:avLst/>
            </a:prstTxWarp>
          </a:bodyPr>
          <a:lstStyle/>
          <a:p>
            <a:pPr eaLnBrk="1" hangingPunct="1">
              <a:lnSpc>
                <a:spcPct val="90000"/>
              </a:lnSpc>
              <a:defRPr/>
            </a:pPr>
            <a:r>
              <a:rPr lang="en-US" dirty="0">
                <a:solidFill>
                  <a:schemeClr val="tx1"/>
                </a:solidFill>
                <a:effectLst>
                  <a:outerShdw blurRad="38100" dist="38100" dir="2700000" algn="tl">
                    <a:srgbClr val="C0C0C0"/>
                  </a:outerShdw>
                </a:effectLst>
                <a:latin typeface="Century Gothic" pitchFamily="34" charset="0"/>
                <a:ea typeface="ＭＳ Ｐゴシック" pitchFamily="34" charset="-128"/>
              </a:rPr>
              <a:t>Encourage your child to read a range of texts. This will allow them to develop their inference and deduction skills in both fiction and non-fiction. </a:t>
            </a:r>
          </a:p>
          <a:p>
            <a:pPr eaLnBrk="1" hangingPunct="1">
              <a:lnSpc>
                <a:spcPct val="90000"/>
              </a:lnSpc>
              <a:defRPr/>
            </a:pPr>
            <a:r>
              <a:rPr lang="en-US" dirty="0">
                <a:solidFill>
                  <a:schemeClr val="tx1"/>
                </a:solidFill>
                <a:effectLst>
                  <a:outerShdw blurRad="38100" dist="38100" dir="2700000" algn="tl">
                    <a:srgbClr val="C0C0C0"/>
                  </a:outerShdw>
                </a:effectLst>
                <a:latin typeface="Century Gothic" pitchFamily="34" charset="0"/>
                <a:ea typeface="ＭＳ Ｐゴシック" pitchFamily="34" charset="-128"/>
              </a:rPr>
              <a:t>You could link non-fiction reading to your child</a:t>
            </a:r>
            <a:r>
              <a:rPr lang="en-US" altLang="en-US" dirty="0">
                <a:solidFill>
                  <a:schemeClr val="tx1"/>
                </a:solidFill>
                <a:effectLst>
                  <a:outerShdw blurRad="38100" dist="38100" dir="2700000" algn="tl">
                    <a:srgbClr val="C0C0C0"/>
                  </a:outerShdw>
                </a:effectLst>
                <a:latin typeface="Century Gothic" pitchFamily="34" charset="0"/>
                <a:ea typeface="ＭＳ Ｐゴシック" pitchFamily="34" charset="-128"/>
              </a:rPr>
              <a:t>’</a:t>
            </a:r>
            <a:r>
              <a:rPr lang="en-US" dirty="0">
                <a:solidFill>
                  <a:schemeClr val="tx1"/>
                </a:solidFill>
                <a:effectLst>
                  <a:outerShdw blurRad="38100" dist="38100" dir="2700000" algn="tl">
                    <a:srgbClr val="C0C0C0"/>
                  </a:outerShdw>
                </a:effectLst>
                <a:latin typeface="Century Gothic" pitchFamily="34" charset="0"/>
                <a:ea typeface="ＭＳ Ｐゴシック" pitchFamily="34" charset="-128"/>
              </a:rPr>
              <a:t>s topics at school e.g. the Tudors or Space.</a:t>
            </a:r>
          </a:p>
          <a:p>
            <a:pPr eaLnBrk="1" hangingPunct="1">
              <a:lnSpc>
                <a:spcPct val="90000"/>
              </a:lnSpc>
              <a:defRPr/>
            </a:pPr>
            <a:r>
              <a:rPr lang="en-US" dirty="0">
                <a:solidFill>
                  <a:schemeClr val="tx1"/>
                </a:solidFill>
                <a:effectLst>
                  <a:outerShdw blurRad="38100" dist="38100" dir="2700000" algn="tl">
                    <a:srgbClr val="C0C0C0"/>
                  </a:outerShdw>
                </a:effectLst>
                <a:latin typeface="Century Gothic" pitchFamily="34" charset="0"/>
                <a:ea typeface="ＭＳ Ｐゴシック" pitchFamily="34" charset="-128"/>
              </a:rPr>
              <a:t>You could also read extracts from a children</a:t>
            </a:r>
            <a:r>
              <a:rPr lang="en-US" altLang="en-US" dirty="0">
                <a:solidFill>
                  <a:schemeClr val="tx1"/>
                </a:solidFill>
                <a:effectLst>
                  <a:outerShdw blurRad="38100" dist="38100" dir="2700000" algn="tl">
                    <a:srgbClr val="C0C0C0"/>
                  </a:outerShdw>
                </a:effectLst>
                <a:latin typeface="Century Gothic" pitchFamily="34" charset="0"/>
                <a:ea typeface="ＭＳ Ｐゴシック" pitchFamily="34" charset="-128"/>
              </a:rPr>
              <a:t>’</a:t>
            </a:r>
            <a:r>
              <a:rPr lang="en-US" dirty="0">
                <a:solidFill>
                  <a:schemeClr val="tx1"/>
                </a:solidFill>
                <a:effectLst>
                  <a:outerShdw blurRad="38100" dist="38100" dir="2700000" algn="tl">
                    <a:srgbClr val="C0C0C0"/>
                  </a:outerShdw>
                </a:effectLst>
                <a:latin typeface="Century Gothic" pitchFamily="34" charset="0"/>
                <a:ea typeface="ＭＳ Ｐゴシック" pitchFamily="34" charset="-128"/>
              </a:rPr>
              <a:t>s newspaper such as First News or the </a:t>
            </a:r>
            <a:r>
              <a:rPr lang="en-US" dirty="0" err="1">
                <a:solidFill>
                  <a:schemeClr val="tx1"/>
                </a:solidFill>
                <a:effectLst>
                  <a:outerShdw blurRad="38100" dist="38100" dir="2700000" algn="tl">
                    <a:srgbClr val="C0C0C0"/>
                  </a:outerShdw>
                </a:effectLst>
                <a:latin typeface="Century Gothic" pitchFamily="34" charset="0"/>
                <a:ea typeface="ＭＳ Ｐゴシック" pitchFamily="34" charset="-128"/>
              </a:rPr>
              <a:t>Newsround</a:t>
            </a:r>
            <a:r>
              <a:rPr lang="en-US" dirty="0">
                <a:solidFill>
                  <a:schemeClr val="tx1"/>
                </a:solidFill>
                <a:effectLst>
                  <a:outerShdw blurRad="38100" dist="38100" dir="2700000" algn="tl">
                    <a:srgbClr val="C0C0C0"/>
                  </a:outerShdw>
                </a:effectLst>
                <a:latin typeface="Century Gothic" pitchFamily="34" charset="0"/>
                <a:ea typeface="ＭＳ Ｐゴシック" pitchFamily="34" charset="-128"/>
              </a:rPr>
              <a:t> website.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755650" y="1557338"/>
            <a:ext cx="8229600" cy="1143000"/>
          </a:xfrm>
        </p:spPr>
        <p:txBody>
          <a:bodyPr/>
          <a:lstStyle/>
          <a:p>
            <a:pPr eaLnBrk="1" hangingPunct="1"/>
            <a:r>
              <a:rPr lang="en-GB" sz="5400" dirty="0">
                <a:latin typeface="Century Gothic" pitchFamily="34" charset="0"/>
                <a:ea typeface="ＭＳ Ｐゴシック" charset="-128"/>
              </a:rPr>
              <a:t>Thank you for your attention</a:t>
            </a:r>
          </a:p>
        </p:txBody>
      </p:sp>
      <p:sp>
        <p:nvSpPr>
          <p:cNvPr id="37891" name="Rectangle 4"/>
          <p:cNvSpPr>
            <a:spLocks noChangeArrowheads="1"/>
          </p:cNvSpPr>
          <p:nvPr/>
        </p:nvSpPr>
        <p:spPr bwMode="auto">
          <a:xfrm>
            <a:off x="323850" y="1773238"/>
            <a:ext cx="7343775" cy="579437"/>
          </a:xfrm>
          <a:prstGeom prst="rect">
            <a:avLst/>
          </a:prstGeom>
          <a:noFill/>
          <a:ln w="9525">
            <a:noFill/>
            <a:miter lim="800000"/>
            <a:headEnd/>
            <a:tailEnd/>
          </a:ln>
        </p:spPr>
        <p:txBody>
          <a:bodyPr>
            <a:spAutoFit/>
          </a:bodyPr>
          <a:lstStyle/>
          <a:p>
            <a:endParaRPr lang="en-GB" sz="3200">
              <a:latin typeface="Comic Sans MS" pitchFamily="66" charset="0"/>
            </a:endParaRPr>
          </a:p>
        </p:txBody>
      </p:sp>
      <p:sp>
        <p:nvSpPr>
          <p:cNvPr id="26629" name="Rectangle 6"/>
          <p:cNvSpPr>
            <a:spLocks noChangeArrowheads="1"/>
          </p:cNvSpPr>
          <p:nvPr/>
        </p:nvSpPr>
        <p:spPr bwMode="auto">
          <a:xfrm>
            <a:off x="323850" y="1423988"/>
            <a:ext cx="87693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tabLst>
                <a:tab pos="252413" algn="l"/>
              </a:tabLst>
              <a:defRPr/>
            </a:pPr>
            <a:r>
              <a:rPr lang="en-US" sz="2400">
                <a:latin typeface="Arial" charset="0"/>
                <a:ea typeface="ＭＳ Ｐゴシック" charset="0"/>
              </a:rPr>
              <a:t> </a:t>
            </a:r>
          </a:p>
        </p:txBody>
      </p:sp>
      <p:sp>
        <p:nvSpPr>
          <p:cNvPr id="5" name="TextBox 4"/>
          <p:cNvSpPr txBox="1"/>
          <p:nvPr/>
        </p:nvSpPr>
        <p:spPr>
          <a:xfrm>
            <a:off x="539552" y="3356992"/>
            <a:ext cx="7920880" cy="830997"/>
          </a:xfrm>
          <a:prstGeom prst="rect">
            <a:avLst/>
          </a:prstGeom>
          <a:noFill/>
        </p:spPr>
        <p:txBody>
          <a:bodyPr wrap="square" rtlCol="0">
            <a:spAutoFit/>
          </a:bodyPr>
          <a:lstStyle/>
          <a:p>
            <a:r>
              <a:rPr lang="en-GB" sz="2400" dirty="0">
                <a:latin typeface="Century Gothic" pitchFamily="34" charset="0"/>
              </a:rPr>
              <a:t>For more information please speak to your child’s class teacher or Mrs Haines (English Subject Leader).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sz="4000" dirty="0">
                <a:latin typeface="Century Gothic" pitchFamily="34" charset="0"/>
                <a:ea typeface="ＭＳ Ｐゴシック" charset="-128"/>
              </a:rPr>
              <a:t>Aims</a:t>
            </a:r>
          </a:p>
        </p:txBody>
      </p:sp>
      <p:sp>
        <p:nvSpPr>
          <p:cNvPr id="3076" name="Rectangle 4"/>
          <p:cNvSpPr>
            <a:spLocks noChangeArrowheads="1"/>
          </p:cNvSpPr>
          <p:nvPr/>
        </p:nvSpPr>
        <p:spPr bwMode="auto">
          <a:xfrm>
            <a:off x="323850" y="2886075"/>
            <a:ext cx="7561263" cy="3538538"/>
          </a:xfrm>
          <a:prstGeom prst="rect">
            <a:avLst/>
          </a:prstGeom>
          <a:noFill/>
          <a:ln w="9525">
            <a:noFill/>
            <a:miter lim="800000"/>
            <a:headEnd/>
            <a:tailEnd/>
          </a:ln>
        </p:spPr>
        <p:txBody>
          <a:bodyPr>
            <a:spAutoFit/>
          </a:bodyPr>
          <a:lstStyle/>
          <a:p>
            <a:pPr>
              <a:buFont typeface="Wingdings" pitchFamily="2" charset="2"/>
              <a:buChar char="Ø"/>
            </a:pPr>
            <a:r>
              <a:rPr lang="en-GB" sz="2800" dirty="0">
                <a:latin typeface="Century Gothic" pitchFamily="34" charset="0"/>
              </a:rPr>
              <a:t> Understand what inference and deduction are.</a:t>
            </a:r>
          </a:p>
          <a:p>
            <a:endParaRPr lang="en-GB" sz="2800" dirty="0">
              <a:latin typeface="Century Gothic" pitchFamily="34" charset="0"/>
            </a:endParaRPr>
          </a:p>
          <a:p>
            <a:pPr>
              <a:buFont typeface="Wingdings" pitchFamily="2" charset="2"/>
              <a:buChar char="Ø"/>
            </a:pPr>
            <a:r>
              <a:rPr lang="en-GB" sz="2800" dirty="0">
                <a:latin typeface="Century Gothic" pitchFamily="34" charset="0"/>
              </a:rPr>
              <a:t> Know why inference and deduction are important skills.</a:t>
            </a:r>
          </a:p>
          <a:p>
            <a:endParaRPr lang="en-GB" sz="2800" dirty="0">
              <a:latin typeface="Century Gothic" pitchFamily="34" charset="0"/>
            </a:endParaRPr>
          </a:p>
          <a:p>
            <a:pPr>
              <a:buFont typeface="Wingdings" pitchFamily="2" charset="2"/>
              <a:buChar char="Ø"/>
            </a:pPr>
            <a:r>
              <a:rPr lang="en-GB" sz="2800" dirty="0">
                <a:latin typeface="Century Gothic" pitchFamily="34" charset="0"/>
              </a:rPr>
              <a:t> Know how to help your children develop their inference and deduction skills.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atin typeface="Century Gothic" pitchFamily="34" charset="0"/>
                <a:ea typeface="ＭＳ Ｐゴシック" charset="-128"/>
              </a:rPr>
              <a:t>Decoding the text </a:t>
            </a:r>
          </a:p>
        </p:txBody>
      </p:sp>
      <p:sp>
        <p:nvSpPr>
          <p:cNvPr id="3" name="Content Placeholder 2"/>
          <p:cNvSpPr>
            <a:spLocks noGrp="1"/>
          </p:cNvSpPr>
          <p:nvPr>
            <p:ph idx="1"/>
          </p:nvPr>
        </p:nvSpPr>
        <p:spPr/>
        <p:txBody>
          <a:bodyPr wrap="square" numCol="1" anchor="t" anchorCtr="0" compatLnSpc="1">
            <a:prstTxWarp prst="textNoShape">
              <a:avLst/>
            </a:prstTxWarp>
          </a:bodyPr>
          <a:lstStyle/>
          <a:p>
            <a:pPr eaLnBrk="1" hangingPunct="1">
              <a:lnSpc>
                <a:spcPct val="90000"/>
              </a:lnSpc>
              <a:defRPr/>
            </a:pPr>
            <a:r>
              <a:rPr lang="en-US">
                <a:effectLst>
                  <a:outerShdw blurRad="38100" dist="38100" dir="2700000" algn="tl">
                    <a:srgbClr val="C0C0C0"/>
                  </a:outerShdw>
                </a:effectLst>
                <a:latin typeface="Century Gothic" pitchFamily="34" charset="0"/>
                <a:ea typeface="ＭＳ Ｐゴシック" pitchFamily="34" charset="-128"/>
              </a:rPr>
              <a:t>Retrieval of information is often the starting point for discussing a text. This means asking your child to pick information out of the text that they have just read e.g.</a:t>
            </a:r>
          </a:p>
          <a:p>
            <a:pPr eaLnBrk="1" hangingPunct="1">
              <a:lnSpc>
                <a:spcPct val="90000"/>
              </a:lnSpc>
              <a:defRPr/>
            </a:pPr>
            <a:r>
              <a:rPr lang="en-US">
                <a:effectLst>
                  <a:outerShdw blurRad="38100" dist="38100" dir="2700000" algn="tl">
                    <a:srgbClr val="C0C0C0"/>
                  </a:outerShdw>
                </a:effectLst>
                <a:latin typeface="Century Gothic" pitchFamily="34" charset="0"/>
                <a:ea typeface="ＭＳ Ｐゴシック" pitchFamily="34" charset="-128"/>
              </a:rPr>
              <a:t>What was the character</a:t>
            </a:r>
            <a:r>
              <a:rPr lang="en-US" altLang="en-US">
                <a:effectLst>
                  <a:outerShdw blurRad="38100" dist="38100" dir="2700000" algn="tl">
                    <a:srgbClr val="C0C0C0"/>
                  </a:outerShdw>
                </a:effectLst>
                <a:latin typeface="Century Gothic" pitchFamily="34" charset="0"/>
                <a:ea typeface="ＭＳ Ｐゴシック" pitchFamily="34" charset="-128"/>
              </a:rPr>
              <a:t>’</a:t>
            </a:r>
            <a:r>
              <a:rPr lang="en-US">
                <a:effectLst>
                  <a:outerShdw blurRad="38100" dist="38100" dir="2700000" algn="tl">
                    <a:srgbClr val="C0C0C0"/>
                  </a:outerShdw>
                </a:effectLst>
                <a:latin typeface="Century Gothic" pitchFamily="34" charset="0"/>
                <a:ea typeface="ＭＳ Ｐゴシック" pitchFamily="34" charset="-128"/>
              </a:rPr>
              <a:t>s name?</a:t>
            </a:r>
          </a:p>
          <a:p>
            <a:pPr eaLnBrk="1" hangingPunct="1">
              <a:lnSpc>
                <a:spcPct val="90000"/>
              </a:lnSpc>
              <a:defRPr/>
            </a:pPr>
            <a:r>
              <a:rPr lang="en-US">
                <a:effectLst>
                  <a:outerShdw blurRad="38100" dist="38100" dir="2700000" algn="tl">
                    <a:srgbClr val="C0C0C0"/>
                  </a:outerShdw>
                </a:effectLst>
                <a:latin typeface="Century Gothic" pitchFamily="34" charset="0"/>
                <a:ea typeface="ＭＳ Ｐゴシック" pitchFamily="34" charset="-128"/>
              </a:rPr>
              <a:t>What did they eat for dinner?</a:t>
            </a:r>
          </a:p>
          <a:p>
            <a:pPr eaLnBrk="1" hangingPunct="1">
              <a:lnSpc>
                <a:spcPct val="90000"/>
              </a:lnSpc>
              <a:defRPr/>
            </a:pPr>
            <a:r>
              <a:rPr lang="en-US">
                <a:effectLst>
                  <a:outerShdw blurRad="38100" dist="38100" dir="2700000" algn="tl">
                    <a:srgbClr val="C0C0C0"/>
                  </a:outerShdw>
                </a:effectLst>
                <a:latin typeface="Century Gothic" pitchFamily="34" charset="0"/>
                <a:ea typeface="ＭＳ Ｐゴシック" pitchFamily="34" charset="-128"/>
              </a:rPr>
              <a:t>What colour was the car?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4213" y="1484313"/>
            <a:ext cx="8229600" cy="1143000"/>
          </a:xfrm>
        </p:spPr>
        <p:txBody>
          <a:bodyPr/>
          <a:lstStyle/>
          <a:p>
            <a:pPr eaLnBrk="1" hangingPunct="1"/>
            <a:r>
              <a:rPr lang="en-GB" sz="4800">
                <a:latin typeface="Century Gothic" pitchFamily="34" charset="0"/>
                <a:ea typeface="ＭＳ Ｐゴシック" charset="-128"/>
              </a:rPr>
              <a:t>Inference and Deduction </a:t>
            </a:r>
          </a:p>
        </p:txBody>
      </p:sp>
      <p:sp>
        <p:nvSpPr>
          <p:cNvPr id="5124" name="Rectangle 4"/>
          <p:cNvSpPr>
            <a:spLocks noChangeArrowheads="1"/>
          </p:cNvSpPr>
          <p:nvPr/>
        </p:nvSpPr>
        <p:spPr bwMode="auto">
          <a:xfrm>
            <a:off x="468313" y="2852738"/>
            <a:ext cx="8135937" cy="3540125"/>
          </a:xfrm>
          <a:prstGeom prst="rect">
            <a:avLst/>
          </a:prstGeom>
          <a:noFill/>
          <a:ln w="9525">
            <a:noFill/>
            <a:miter lim="800000"/>
            <a:headEnd/>
            <a:tailEnd/>
          </a:ln>
        </p:spPr>
        <p:txBody>
          <a:bodyPr>
            <a:spAutoFit/>
          </a:bodyPr>
          <a:lstStyle/>
          <a:p>
            <a:r>
              <a:rPr lang="en-GB" sz="2400" b="1" dirty="0">
                <a:latin typeface="Century Gothic" pitchFamily="34" charset="0"/>
              </a:rPr>
              <a:t>Inference</a:t>
            </a:r>
            <a:r>
              <a:rPr lang="en-GB" sz="2400" dirty="0">
                <a:latin typeface="Century Gothic" pitchFamily="34" charset="0"/>
              </a:rPr>
              <a:t>:  is an interpretation that goes beyond the literal information given.</a:t>
            </a:r>
          </a:p>
          <a:p>
            <a:endParaRPr lang="en-GB" sz="2400" dirty="0">
              <a:latin typeface="Century Gothic" pitchFamily="34" charset="0"/>
            </a:endParaRPr>
          </a:p>
          <a:p>
            <a:r>
              <a:rPr lang="en-GB" sz="2400" b="1" dirty="0">
                <a:latin typeface="Century Gothic" pitchFamily="34" charset="0"/>
              </a:rPr>
              <a:t>Deduction:  </a:t>
            </a:r>
            <a:r>
              <a:rPr lang="en-GB" sz="2400" dirty="0">
                <a:latin typeface="Century Gothic" pitchFamily="34" charset="0"/>
              </a:rPr>
              <a:t>is an understanding based on the evidence given in the text.</a:t>
            </a:r>
          </a:p>
          <a:p>
            <a:endParaRPr lang="en-GB" sz="2400" b="1" dirty="0">
              <a:latin typeface="Century Gothic" pitchFamily="34" charset="0"/>
            </a:endParaRPr>
          </a:p>
          <a:p>
            <a:r>
              <a:rPr lang="en-GB" sz="2000" dirty="0">
                <a:latin typeface="Century Gothic" pitchFamily="34" charset="0"/>
              </a:rPr>
              <a:t>e.g. </a:t>
            </a:r>
            <a:r>
              <a:rPr lang="en-GB" sz="2000" b="1" dirty="0">
                <a:solidFill>
                  <a:srgbClr val="FF0000"/>
                </a:solidFill>
                <a:latin typeface="Century Gothic" pitchFamily="34" charset="0"/>
              </a:rPr>
              <a:t>The police find a body with a knife sticking out of it.  </a:t>
            </a:r>
          </a:p>
          <a:p>
            <a:r>
              <a:rPr lang="en-GB" sz="2000" dirty="0">
                <a:latin typeface="Century Gothic" pitchFamily="34" charset="0"/>
              </a:rPr>
              <a:t>We could infer that someone didn</a:t>
            </a:r>
            <a:r>
              <a:rPr lang="en-GB" altLang="en-US" sz="2000" dirty="0">
                <a:latin typeface="Century Gothic" pitchFamily="34" charset="0"/>
              </a:rPr>
              <a:t>’</a:t>
            </a:r>
            <a:r>
              <a:rPr lang="en-GB" sz="2000" dirty="0">
                <a:latin typeface="Century Gothic" pitchFamily="34" charset="0"/>
              </a:rPr>
              <a:t>t like that person.</a:t>
            </a:r>
          </a:p>
          <a:p>
            <a:r>
              <a:rPr lang="en-GB" sz="2000" dirty="0">
                <a:latin typeface="Century Gothic" pitchFamily="34" charset="0"/>
              </a:rPr>
              <a:t>We can deduce that the person has probably been murdered because it has a knife sticking out of it.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4">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1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z="4000" b="1">
                <a:latin typeface="Century Gothic" pitchFamily="34" charset="0"/>
                <a:ea typeface="ＭＳ Ｐゴシック" charset="-128"/>
              </a:rPr>
              <a:t>Using text to infer and deduce</a:t>
            </a:r>
            <a:endParaRPr lang="en-GB" sz="4000" b="1">
              <a:latin typeface="Century Gothic" pitchFamily="34" charset="0"/>
              <a:ea typeface="ＭＳ Ｐゴシック" charset="-128"/>
            </a:endParaRPr>
          </a:p>
        </p:txBody>
      </p:sp>
      <p:sp>
        <p:nvSpPr>
          <p:cNvPr id="16388" name="Rectangle 4"/>
          <p:cNvSpPr>
            <a:spLocks noChangeArrowheads="1"/>
          </p:cNvSpPr>
          <p:nvPr/>
        </p:nvSpPr>
        <p:spPr bwMode="auto">
          <a:xfrm>
            <a:off x="684213" y="2708275"/>
            <a:ext cx="7775575" cy="5018088"/>
          </a:xfrm>
          <a:prstGeom prst="rect">
            <a:avLst/>
          </a:prstGeom>
          <a:noFill/>
          <a:ln w="9525">
            <a:noFill/>
            <a:miter lim="800000"/>
            <a:headEnd/>
            <a:tailEnd/>
          </a:ln>
        </p:spPr>
        <p:txBody>
          <a:bodyPr>
            <a:spAutoFit/>
          </a:bodyPr>
          <a:lstStyle/>
          <a:p>
            <a:r>
              <a:rPr lang="en-GB" sz="3200">
                <a:latin typeface="Century Gothic" pitchFamily="34" charset="0"/>
              </a:rPr>
              <a:t>In order to be able to infer and deduce from a text children need to be able to decode confidently.  The text should not be too hard for them otherwise they will focus all their energies on trying to get a literal meaning and will miss the subtle clues given.</a:t>
            </a:r>
          </a:p>
          <a:p>
            <a:endParaRPr lang="en-GB" sz="3200">
              <a:latin typeface="Century Gothic" pitchFamily="34" charset="0"/>
            </a:endParaRPr>
          </a:p>
          <a:p>
            <a:endParaRPr lang="en-US" sz="3200">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GB" b="1">
                <a:latin typeface="Century Gothic" pitchFamily="34" charset="0"/>
                <a:ea typeface="ＭＳ Ｐゴシック" charset="-128"/>
              </a:rPr>
              <a:t>Why are Inference and Deduction Important?</a:t>
            </a:r>
          </a:p>
        </p:txBody>
      </p:sp>
      <p:sp>
        <p:nvSpPr>
          <p:cNvPr id="5" name="Rectangle 4"/>
          <p:cNvSpPr>
            <a:spLocks noChangeArrowheads="1"/>
          </p:cNvSpPr>
          <p:nvPr/>
        </p:nvSpPr>
        <p:spPr bwMode="auto">
          <a:xfrm>
            <a:off x="715963" y="2852738"/>
            <a:ext cx="8424862" cy="4894262"/>
          </a:xfrm>
          <a:prstGeom prst="rect">
            <a:avLst/>
          </a:prstGeom>
          <a:noFill/>
          <a:ln w="9525">
            <a:noFill/>
            <a:miter lim="800000"/>
            <a:headEnd/>
            <a:tailEnd/>
          </a:ln>
        </p:spPr>
        <p:txBody>
          <a:bodyPr>
            <a:spAutoFit/>
          </a:bodyPr>
          <a:lstStyle/>
          <a:p>
            <a:r>
              <a:rPr lang="en-GB" sz="2400">
                <a:latin typeface="Century Gothic" pitchFamily="34" charset="0"/>
              </a:rPr>
              <a:t>They make reading more pleasurable! </a:t>
            </a:r>
          </a:p>
          <a:p>
            <a:endParaRPr lang="en-GB" sz="2400">
              <a:latin typeface="Century Gothic" pitchFamily="34" charset="0"/>
            </a:endParaRPr>
          </a:p>
          <a:p>
            <a:r>
              <a:rPr lang="en-GB" sz="2400">
                <a:latin typeface="Century Gothic" pitchFamily="34" charset="0"/>
              </a:rPr>
              <a:t>As adults we naturally make inferences and deductions each time we read a book.  </a:t>
            </a:r>
          </a:p>
          <a:p>
            <a:endParaRPr lang="en-GB" sz="2400">
              <a:latin typeface="Century Gothic" pitchFamily="34" charset="0"/>
            </a:endParaRPr>
          </a:p>
          <a:p>
            <a:r>
              <a:rPr lang="en-GB" sz="2400">
                <a:latin typeface="Century Gothic" pitchFamily="34" charset="0"/>
              </a:rPr>
              <a:t>We want to read on!  We do not become frustrated or reluctant to read because we can decode the text, and also read between the lines to deepen our understanding. </a:t>
            </a:r>
            <a:endParaRPr lang="en-GB" sz="2800">
              <a:latin typeface="Comic Sans MS" pitchFamily="66" charset="0"/>
            </a:endParaRPr>
          </a:p>
          <a:p>
            <a:endParaRPr lang="en-GB" sz="2800">
              <a:latin typeface="Comic Sans MS" pitchFamily="66" charset="0"/>
            </a:endParaRPr>
          </a:p>
          <a:p>
            <a:endParaRPr lang="en-GB" sz="3200">
              <a:latin typeface="Comic Sans MS" pitchFamily="66" charset="0"/>
            </a:endParaRPr>
          </a:p>
          <a:p>
            <a:endParaRPr lang="en-GB" sz="320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GB" sz="5400">
                <a:latin typeface="Century Gothic" pitchFamily="34" charset="0"/>
                <a:ea typeface="ＭＳ Ｐゴシック" charset="-128"/>
              </a:rPr>
              <a:t>Suggestions for at home</a:t>
            </a:r>
          </a:p>
        </p:txBody>
      </p:sp>
      <p:sp>
        <p:nvSpPr>
          <p:cNvPr id="12292" name="Rectangle 4"/>
          <p:cNvSpPr>
            <a:spLocks noChangeArrowheads="1"/>
          </p:cNvSpPr>
          <p:nvPr/>
        </p:nvSpPr>
        <p:spPr bwMode="auto">
          <a:xfrm>
            <a:off x="323850" y="2781300"/>
            <a:ext cx="8496300" cy="3354388"/>
          </a:xfrm>
          <a:prstGeom prst="rect">
            <a:avLst/>
          </a:prstGeom>
          <a:noFill/>
          <a:ln w="9525">
            <a:noFill/>
            <a:miter lim="800000"/>
            <a:headEnd/>
            <a:tailEnd/>
          </a:ln>
        </p:spPr>
        <p:txBody>
          <a:bodyPr>
            <a:spAutoFit/>
          </a:bodyPr>
          <a:lstStyle/>
          <a:p>
            <a:pPr>
              <a:buFont typeface="Wingdings" pitchFamily="2" charset="2"/>
              <a:buChar char="Ø"/>
            </a:pPr>
            <a:r>
              <a:rPr lang="en-GB" sz="3200">
                <a:latin typeface="Comic Sans MS" pitchFamily="66" charset="0"/>
              </a:rPr>
              <a:t> </a:t>
            </a:r>
            <a:r>
              <a:rPr lang="en-GB" sz="2000">
                <a:latin typeface="Century Gothic" pitchFamily="34" charset="0"/>
              </a:rPr>
              <a:t>When your child chooses a book, look at the cover together. Ask your child what they can infer from the front cover – what can you tell about the genre of book and what the characters/plot might be.</a:t>
            </a:r>
          </a:p>
          <a:p>
            <a:pPr>
              <a:buFont typeface="Wingdings" pitchFamily="2" charset="2"/>
              <a:buChar char="Ø"/>
            </a:pPr>
            <a:endParaRPr lang="en-GB" sz="2000">
              <a:latin typeface="Century Gothic" pitchFamily="34" charset="0"/>
            </a:endParaRPr>
          </a:p>
          <a:p>
            <a:pPr>
              <a:buFont typeface="Wingdings" pitchFamily="2" charset="2"/>
              <a:buChar char="Ø"/>
            </a:pPr>
            <a:r>
              <a:rPr lang="en-GB" sz="2000">
                <a:latin typeface="Century Gothic" pitchFamily="34" charset="0"/>
              </a:rPr>
              <a:t>  Encourage your child to relate to the characters. E.g. How do you think the character is feeling at this point? Why might they be feeling this way? How would you feel if you were in their situation?</a:t>
            </a:r>
          </a:p>
          <a:p>
            <a:pPr>
              <a:buFont typeface="Wingdings" pitchFamily="2" charset="2"/>
              <a:buNone/>
            </a:pPr>
            <a:endParaRPr lang="en-GB" sz="2000">
              <a:latin typeface="Century Gothic" pitchFamily="34" charset="0"/>
            </a:endParaRPr>
          </a:p>
          <a:p>
            <a:endParaRPr lang="en-GB" sz="2000">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GB" sz="6600">
                <a:latin typeface="Century Gothic" pitchFamily="34" charset="0"/>
                <a:ea typeface="ＭＳ Ｐゴシック" charset="-128"/>
              </a:rPr>
              <a:t>Illustrations</a:t>
            </a:r>
          </a:p>
        </p:txBody>
      </p:sp>
      <p:sp>
        <p:nvSpPr>
          <p:cNvPr id="12292" name="Rectangle 4"/>
          <p:cNvSpPr>
            <a:spLocks noChangeArrowheads="1"/>
          </p:cNvSpPr>
          <p:nvPr/>
        </p:nvSpPr>
        <p:spPr bwMode="auto">
          <a:xfrm>
            <a:off x="395288" y="2781300"/>
            <a:ext cx="8569325" cy="3784600"/>
          </a:xfrm>
          <a:prstGeom prst="rect">
            <a:avLst/>
          </a:prstGeom>
          <a:noFill/>
          <a:ln w="9525">
            <a:noFill/>
            <a:miter lim="800000"/>
            <a:headEnd/>
            <a:tailEnd/>
          </a:ln>
        </p:spPr>
        <p:txBody>
          <a:bodyPr>
            <a:spAutoFit/>
          </a:bodyPr>
          <a:lstStyle/>
          <a:p>
            <a:pPr>
              <a:buFont typeface="Wingdings" pitchFamily="2" charset="2"/>
              <a:buChar char="Ø"/>
            </a:pPr>
            <a:r>
              <a:rPr lang="en-GB" sz="2400">
                <a:latin typeface="Century Gothic" pitchFamily="34" charset="0"/>
              </a:rPr>
              <a:t> Picture books are suitable for children of all ages and can really help to develop inference and deduction skills.</a:t>
            </a:r>
          </a:p>
          <a:p>
            <a:endParaRPr lang="en-GB" sz="2400">
              <a:latin typeface="Century Gothic" pitchFamily="34" charset="0"/>
            </a:endParaRPr>
          </a:p>
          <a:p>
            <a:pPr>
              <a:buFont typeface="Wingdings" pitchFamily="2" charset="2"/>
              <a:buChar char="Ø"/>
            </a:pPr>
            <a:r>
              <a:rPr lang="en-GB" sz="2400">
                <a:latin typeface="Century Gothic" pitchFamily="34" charset="0"/>
              </a:rPr>
              <a:t> Encourage your child to answer questions about illustrations.</a:t>
            </a:r>
          </a:p>
          <a:p>
            <a:endParaRPr lang="en-GB" sz="3200">
              <a:latin typeface="Comic Sans MS" pitchFamily="66" charset="0"/>
            </a:endParaRPr>
          </a:p>
          <a:p>
            <a:pPr>
              <a:buFont typeface="Wingdings" pitchFamily="2" charset="2"/>
              <a:buNone/>
            </a:pPr>
            <a:endParaRPr lang="en-GB" sz="3200">
              <a:latin typeface="Comic Sans MS" pitchFamily="66" charset="0"/>
            </a:endParaRPr>
          </a:p>
          <a:p>
            <a:endParaRPr lang="en-GB" sz="320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GB">
                <a:latin typeface="Calibri" pitchFamily="34" charset="0"/>
                <a:ea typeface="ＭＳ Ｐゴシック" charset="-128"/>
              </a:rPr>
              <a:t>1</a:t>
            </a:r>
          </a:p>
        </p:txBody>
      </p:sp>
      <p:pic>
        <p:nvPicPr>
          <p:cNvPr id="26627" name="Content Placeholder 3" descr="logo-with-text-colour.png"/>
          <p:cNvPicPr>
            <a:picLocks noGrp="1" noChangeAspect="1"/>
          </p:cNvPicPr>
          <p:nvPr>
            <p:ph idx="1"/>
          </p:nvPr>
        </p:nvPicPr>
        <p:blipFill>
          <a:blip r:embed="rId3" cstate="print"/>
          <a:srcRect t="33881" b="33881"/>
          <a:stretch>
            <a:fillRect/>
          </a:stretch>
        </p:blipFill>
        <p:spPr bwMode="auto"/>
      </p:pic>
      <p:pic>
        <p:nvPicPr>
          <p:cNvPr id="26628" name="Picture 2" descr="http://www.scotland.gov.uk/Resource/Img/178998/0054301.jpg"/>
          <p:cNvPicPr>
            <a:picLocks noChangeAspect="1" noChangeArrowheads="1"/>
          </p:cNvPicPr>
          <p:nvPr/>
        </p:nvPicPr>
        <p:blipFill>
          <a:blip r:embed="rId4" cstate="print"/>
          <a:srcRect/>
          <a:stretch>
            <a:fillRect/>
          </a:stretch>
        </p:blipFill>
        <p:spPr bwMode="auto">
          <a:xfrm>
            <a:off x="-68263" y="34925"/>
            <a:ext cx="9144001" cy="6858000"/>
          </a:xfrm>
          <a:prstGeom prst="rect">
            <a:avLst/>
          </a:prstGeom>
          <a:noFill/>
          <a:ln w="9525">
            <a:noFill/>
            <a:miter lim="800000"/>
            <a:headEnd/>
            <a:tailEnd/>
          </a:ln>
        </p:spPr>
      </p:pic>
      <p:cxnSp>
        <p:nvCxnSpPr>
          <p:cNvPr id="4" name="Straight Arrow Connector 3"/>
          <p:cNvCxnSpPr/>
          <p:nvPr/>
        </p:nvCxnSpPr>
        <p:spPr>
          <a:xfrm flipV="1">
            <a:off x="7016750" y="1763713"/>
            <a:ext cx="454025" cy="66675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339975" y="1592263"/>
            <a:ext cx="1584325" cy="504825"/>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4273550" y="1900238"/>
            <a:ext cx="2808288" cy="1938337"/>
          </a:xfrm>
          <a:prstGeom prst="rect">
            <a:avLst/>
          </a:prstGeom>
          <a:solidFill>
            <a:schemeClr val="bg1"/>
          </a:solidFill>
          <a:ln w="9525">
            <a:solidFill>
              <a:schemeClr val="tx1"/>
            </a:solidFill>
            <a:miter lim="800000"/>
            <a:headEnd/>
            <a:tailEnd/>
          </a:ln>
        </p:spPr>
        <p:txBody>
          <a:bodyPr>
            <a:spAutoFit/>
          </a:bodyPr>
          <a:lstStyle/>
          <a:p>
            <a:r>
              <a:rPr lang="en-GB" sz="2400" b="1"/>
              <a:t>Why does this man look cross?</a:t>
            </a:r>
          </a:p>
          <a:p>
            <a:r>
              <a:rPr lang="en-GB" sz="2400" b="1"/>
              <a:t>What do you think he is saying?</a:t>
            </a:r>
          </a:p>
        </p:txBody>
      </p:sp>
      <p:sp>
        <p:nvSpPr>
          <p:cNvPr id="9" name="TextBox 8"/>
          <p:cNvSpPr txBox="1">
            <a:spLocks noChangeArrowheads="1"/>
          </p:cNvSpPr>
          <p:nvPr/>
        </p:nvSpPr>
        <p:spPr bwMode="auto">
          <a:xfrm>
            <a:off x="468313" y="1244600"/>
            <a:ext cx="2303462" cy="1200150"/>
          </a:xfrm>
          <a:prstGeom prst="rect">
            <a:avLst/>
          </a:prstGeom>
          <a:solidFill>
            <a:schemeClr val="bg1"/>
          </a:solidFill>
          <a:ln w="9525">
            <a:solidFill>
              <a:schemeClr val="tx1"/>
            </a:solidFill>
            <a:miter lim="800000"/>
            <a:headEnd/>
            <a:tailEnd/>
          </a:ln>
        </p:spPr>
        <p:txBody>
          <a:bodyPr>
            <a:spAutoFit/>
          </a:bodyPr>
          <a:lstStyle/>
          <a:p>
            <a:r>
              <a:rPr lang="en-GB" sz="2400" b="1"/>
              <a:t>What is this person doing?  Why?</a:t>
            </a:r>
          </a:p>
        </p:txBody>
      </p:sp>
      <p:cxnSp>
        <p:nvCxnSpPr>
          <p:cNvPr id="17" name="Straight Arrow Connector 16"/>
          <p:cNvCxnSpPr/>
          <p:nvPr/>
        </p:nvCxnSpPr>
        <p:spPr>
          <a:xfrm flipV="1">
            <a:off x="6289675" y="3463925"/>
            <a:ext cx="1377950" cy="1044575"/>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a:spLocks noChangeArrowheads="1"/>
          </p:cNvSpPr>
          <p:nvPr/>
        </p:nvSpPr>
        <p:spPr bwMode="auto">
          <a:xfrm>
            <a:off x="4665663" y="4222750"/>
            <a:ext cx="2303462" cy="2308225"/>
          </a:xfrm>
          <a:prstGeom prst="rect">
            <a:avLst/>
          </a:prstGeom>
          <a:solidFill>
            <a:schemeClr val="bg1"/>
          </a:solidFill>
          <a:ln w="9525">
            <a:solidFill>
              <a:schemeClr val="tx1"/>
            </a:solidFill>
            <a:miter lim="800000"/>
            <a:headEnd/>
            <a:tailEnd/>
          </a:ln>
        </p:spPr>
        <p:txBody>
          <a:bodyPr>
            <a:spAutoFit/>
          </a:bodyPr>
          <a:lstStyle/>
          <a:p>
            <a:r>
              <a:rPr lang="en-GB" sz="2400" b="1"/>
              <a:t>Does this person like sweeping the snow?  What makes you think that?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8" grpId="0" animBg="1"/>
    </p:bld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402</TotalTime>
  <Words>880</Words>
  <Application>Microsoft Office PowerPoint</Application>
  <PresentationFormat>On-screen Show (4:3)</PresentationFormat>
  <Paragraphs>83</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Rounded MT Bold</vt:lpstr>
      <vt:lpstr>Calibri</vt:lpstr>
      <vt:lpstr>Century Gothic</vt:lpstr>
      <vt:lpstr>Comic Sans MS</vt:lpstr>
      <vt:lpstr>Wingdings</vt:lpstr>
      <vt:lpstr>Sky</vt:lpstr>
      <vt:lpstr>PowerPoint Presentation</vt:lpstr>
      <vt:lpstr>Aims</vt:lpstr>
      <vt:lpstr>Decoding the text </vt:lpstr>
      <vt:lpstr>Inference and Deduction </vt:lpstr>
      <vt:lpstr>Using text to infer and deduce</vt:lpstr>
      <vt:lpstr>Why are Inference and Deduction Important?</vt:lpstr>
      <vt:lpstr>Suggestions for at home</vt:lpstr>
      <vt:lpstr>Illustrations</vt:lpstr>
      <vt:lpstr>1</vt:lpstr>
      <vt:lpstr>Films</vt:lpstr>
      <vt:lpstr>PowerPoint Presentation</vt:lpstr>
      <vt:lpstr>PowerPoint Presentation</vt:lpstr>
      <vt:lpstr>PowerPoint Presentation</vt:lpstr>
      <vt:lpstr>PowerPoint Presentation</vt:lpstr>
      <vt:lpstr>Questioning</vt:lpstr>
      <vt:lpstr>Example questions</vt:lpstr>
      <vt:lpstr>Reading Journals </vt:lpstr>
      <vt:lpstr>Variety is the spice of life!</vt:lpstr>
      <vt:lpstr>Thank you for your attention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senco</dc:creator>
  <cp:lastModifiedBy>Emily Preston</cp:lastModifiedBy>
  <cp:revision>36</cp:revision>
  <dcterms:created xsi:type="dcterms:W3CDTF">2012-09-28T13:18:19Z</dcterms:created>
  <dcterms:modified xsi:type="dcterms:W3CDTF">2022-12-10T06:00:10Z</dcterms:modified>
</cp:coreProperties>
</file>